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8" r:id="rId3"/>
  </p:sldMasterIdLst>
  <p:notesMasterIdLst>
    <p:notesMasterId r:id="rId12"/>
  </p:notesMasterIdLst>
  <p:handoutMasterIdLst>
    <p:handoutMasterId r:id="rId13"/>
  </p:handoutMasterIdLst>
  <p:sldIdLst>
    <p:sldId id="257" r:id="rId4"/>
    <p:sldId id="498" r:id="rId5"/>
    <p:sldId id="417" r:id="rId6"/>
    <p:sldId id="819" r:id="rId7"/>
    <p:sldId id="820" r:id="rId8"/>
    <p:sldId id="821" r:id="rId9"/>
    <p:sldId id="823" r:id="rId10"/>
    <p:sldId id="8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an, Tony (ELS-SHG)" initials="TT(" lastIdx="2" clrIdx="0">
    <p:extLst>
      <p:ext uri="{19B8F6BF-5375-455C-9EA6-DF929625EA0E}">
        <p15:presenceInfo xmlns:p15="http://schemas.microsoft.com/office/powerpoint/2012/main" userId="S-1-5-21-1606980848-484763869-725345543-30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C00"/>
    <a:srgbClr val="EE8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9443" autoAdjust="0"/>
  </p:normalViewPr>
  <p:slideViewPr>
    <p:cSldViewPr snapToGrid="0">
      <p:cViewPr varScale="1">
        <p:scale>
          <a:sx n="89" d="100"/>
          <a:sy n="89" d="100"/>
        </p:scale>
        <p:origin x="63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6F586-18B5-4D24-888B-A82CFFE4C5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9D95D3-25BC-4D22-A435-DE0B7E66F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2D07E-7432-4404-AFCF-9A43D797C7A8}" type="datetimeFigureOut">
              <a:rPr lang="en-US" smtClean="0"/>
              <a:pPr/>
              <a:t>11/22/2019</a:t>
            </a:fld>
            <a:endParaRPr lang="en-US"/>
          </a:p>
        </p:txBody>
      </p:sp>
      <p:sp>
        <p:nvSpPr>
          <p:cNvPr id="4" name="Footer Placeholder 3">
            <a:extLst>
              <a:ext uri="{FF2B5EF4-FFF2-40B4-BE49-F238E27FC236}">
                <a16:creationId xmlns:a16="http://schemas.microsoft.com/office/drawing/2014/main" id="{B9AE0B89-5615-4E97-8FDB-26F1EB63C6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6E07B1-8567-4095-84C6-F94888BED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4CD6F8-C3E5-429F-B944-07EBE4DCC92A}" type="slidenum">
              <a:rPr lang="en-US" smtClean="0"/>
              <a:pPr/>
              <a:t>‹#›</a:t>
            </a:fld>
            <a:endParaRPr lang="en-US"/>
          </a:p>
        </p:txBody>
      </p:sp>
    </p:spTree>
    <p:extLst>
      <p:ext uri="{BB962C8B-B14F-4D97-AF65-F5344CB8AC3E}">
        <p14:creationId xmlns:p14="http://schemas.microsoft.com/office/powerpoint/2010/main" val="139383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00D84-A6FF-4289-B204-96BFEE52E474}" type="datetimeFigureOut">
              <a:rPr lang="en-US" smtClean="0"/>
              <a:pPr/>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BD124-5F7F-4614-AC64-239F1E588E30}" type="slidenum">
              <a:rPr lang="en-US" smtClean="0"/>
              <a:pPr/>
              <a:t>‹#›</a:t>
            </a:fld>
            <a:endParaRPr lang="en-US"/>
          </a:p>
        </p:txBody>
      </p:sp>
    </p:spTree>
    <p:extLst>
      <p:ext uri="{BB962C8B-B14F-4D97-AF65-F5344CB8AC3E}">
        <p14:creationId xmlns:p14="http://schemas.microsoft.com/office/powerpoint/2010/main" val="418223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BD124-5F7F-4614-AC64-239F1E588E30}" type="slidenum">
              <a:rPr lang="en-US" smtClean="0"/>
              <a:pPr/>
              <a:t>1</a:t>
            </a:fld>
            <a:endParaRPr lang="en-US"/>
          </a:p>
        </p:txBody>
      </p:sp>
    </p:spTree>
    <p:extLst>
      <p:ext uri="{BB962C8B-B14F-4D97-AF65-F5344CB8AC3E}">
        <p14:creationId xmlns:p14="http://schemas.microsoft.com/office/powerpoint/2010/main" val="385713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我们从以下几个方面介绍</a:t>
            </a:r>
            <a:r>
              <a:rPr lang="en-US" altLang="zh-CN" dirty="0" err="1"/>
              <a:t>Reaxys</a:t>
            </a:r>
            <a:r>
              <a:rPr lang="en-US" altLang="zh-CN" dirty="0"/>
              <a:t>, </a:t>
            </a:r>
            <a:r>
              <a:rPr lang="zh-CN" altLang="en-US" dirty="0"/>
              <a:t>我们首先来看一下，什么是</a:t>
            </a:r>
            <a:r>
              <a:rPr lang="en-US" altLang="zh-CN" dirty="0" err="1"/>
              <a:t>Reaxys</a:t>
            </a:r>
            <a:r>
              <a:rPr lang="en-US" altLang="zh-CN" dirty="0"/>
              <a:t>?</a:t>
            </a:r>
            <a:endParaRPr lang="en-US" dirty="0"/>
          </a:p>
        </p:txBody>
      </p:sp>
      <p:sp>
        <p:nvSpPr>
          <p:cNvPr id="4" name="Slide Number Placeholder 3"/>
          <p:cNvSpPr>
            <a:spLocks noGrp="1"/>
          </p:cNvSpPr>
          <p:nvPr>
            <p:ph type="sldNum" sz="quarter" idx="5"/>
          </p:nvPr>
        </p:nvSpPr>
        <p:spPr/>
        <p:txBody>
          <a:bodyPr/>
          <a:lstStyle/>
          <a:p>
            <a:fld id="{898BD124-5F7F-4614-AC64-239F1E588E30}" type="slidenum">
              <a:rPr lang="en-US" smtClean="0"/>
              <a:pPr/>
              <a:t>2</a:t>
            </a:fld>
            <a:endParaRPr lang="en-US"/>
          </a:p>
        </p:txBody>
      </p:sp>
    </p:spTree>
    <p:extLst>
      <p:ext uri="{BB962C8B-B14F-4D97-AF65-F5344CB8AC3E}">
        <p14:creationId xmlns:p14="http://schemas.microsoft.com/office/powerpoint/2010/main" val="39919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53AC270-AC5F-3C4A-8BE2-E88211726A7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4723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在药物研发的全生命周期的每一个阶段，</a:t>
            </a:r>
            <a:r>
              <a:rPr lang="en-US" altLang="zh-CN" dirty="0"/>
              <a:t>Elsevier</a:t>
            </a:r>
            <a:r>
              <a:rPr lang="zh-CN" altLang="en-US" dirty="0"/>
              <a:t>都有专业化的解决方案，例如针对药物靶点发现的</a:t>
            </a:r>
            <a:r>
              <a:rPr lang="en-US" altLang="zh-CN" dirty="0"/>
              <a:t>Pathway Studio, </a:t>
            </a:r>
            <a:r>
              <a:rPr lang="zh-CN" altLang="en-US" dirty="0"/>
              <a:t>针对先导化合物设计的</a:t>
            </a:r>
            <a:r>
              <a:rPr lang="en-US" altLang="zh-CN" dirty="0"/>
              <a:t>RMC</a:t>
            </a:r>
            <a:r>
              <a:rPr lang="zh-CN" altLang="en-US" dirty="0"/>
              <a:t>，针对反应路线设计及工艺优化的</a:t>
            </a:r>
            <a:r>
              <a:rPr lang="en-US" altLang="zh-CN" dirty="0" err="1"/>
              <a:t>Reaxys</a:t>
            </a:r>
            <a:r>
              <a:rPr lang="en-US" altLang="zh-CN" dirty="0"/>
              <a:t>, </a:t>
            </a:r>
            <a:r>
              <a:rPr lang="zh-CN" altLang="en-US" dirty="0"/>
              <a:t>临床前或临床研究的</a:t>
            </a:r>
            <a:r>
              <a:rPr lang="en-US" altLang="zh-CN" dirty="0" err="1"/>
              <a:t>Pharmpendium</a:t>
            </a:r>
            <a:r>
              <a:rPr lang="en-US" altLang="zh-CN" dirty="0"/>
              <a:t>, </a:t>
            </a:r>
            <a:r>
              <a:rPr lang="zh-CN" altLang="en-US" dirty="0"/>
              <a:t>上市后研究的</a:t>
            </a:r>
            <a:r>
              <a:rPr lang="en-US" altLang="zh-CN" dirty="0" err="1"/>
              <a:t>Embase</a:t>
            </a:r>
            <a:r>
              <a:rPr lang="en-US" altLang="zh-CN" dirty="0"/>
              <a:t>, </a:t>
            </a:r>
            <a:r>
              <a:rPr lang="zh-CN" altLang="en-US" dirty="0"/>
              <a:t>今天我们重点需要交流的事</a:t>
            </a:r>
            <a:r>
              <a:rPr lang="en-US" altLang="zh-CN" dirty="0" err="1"/>
              <a:t>Reaxys</a:t>
            </a:r>
            <a:r>
              <a:rPr lang="en-US" altLang="zh-CN" dirty="0"/>
              <a:t>.</a:t>
            </a:r>
            <a:endParaRPr lang="en-US" dirty="0"/>
          </a:p>
        </p:txBody>
      </p:sp>
      <p:sp>
        <p:nvSpPr>
          <p:cNvPr id="4" name="Slide Number Placeholder 3"/>
          <p:cNvSpPr>
            <a:spLocks noGrp="1"/>
          </p:cNvSpPr>
          <p:nvPr>
            <p:ph type="sldNum" sz="quarter" idx="5"/>
          </p:nvPr>
        </p:nvSpPr>
        <p:spPr/>
        <p:txBody>
          <a:bodyPr/>
          <a:lstStyle/>
          <a:p>
            <a:fld id="{898BD124-5F7F-4614-AC64-239F1E588E30}" type="slidenum">
              <a:rPr lang="en-US" smtClean="0"/>
              <a:pPr/>
              <a:t>4</a:t>
            </a:fld>
            <a:endParaRPr lang="en-US"/>
          </a:p>
        </p:txBody>
      </p:sp>
    </p:spTree>
    <p:extLst>
      <p:ext uri="{BB962C8B-B14F-4D97-AF65-F5344CB8AC3E}">
        <p14:creationId xmlns:p14="http://schemas.microsoft.com/office/powerpoint/2010/main" val="149478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3AC270-AC5F-3C4A-8BE2-E88211726A7D}"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93139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在药物研发的全生命周期的每一个阶段，</a:t>
            </a:r>
            <a:r>
              <a:rPr lang="en-US" altLang="zh-CN" dirty="0"/>
              <a:t>Elsevier</a:t>
            </a:r>
            <a:r>
              <a:rPr lang="zh-CN" altLang="en-US" dirty="0"/>
              <a:t>都有专业化的解决方案，例如针对药物靶点发现的</a:t>
            </a:r>
            <a:r>
              <a:rPr lang="en-US" altLang="zh-CN" dirty="0"/>
              <a:t>Pathway Studio, </a:t>
            </a:r>
            <a:r>
              <a:rPr lang="zh-CN" altLang="en-US" dirty="0"/>
              <a:t>针对先导化合物设计的</a:t>
            </a:r>
            <a:r>
              <a:rPr lang="en-US" altLang="zh-CN" dirty="0"/>
              <a:t>RMC</a:t>
            </a:r>
            <a:r>
              <a:rPr lang="zh-CN" altLang="en-US" dirty="0"/>
              <a:t>，针对反应路线设计及工艺优化的</a:t>
            </a:r>
            <a:r>
              <a:rPr lang="en-US" altLang="zh-CN" dirty="0" err="1"/>
              <a:t>Reaxys</a:t>
            </a:r>
            <a:r>
              <a:rPr lang="en-US" altLang="zh-CN" dirty="0"/>
              <a:t>, </a:t>
            </a:r>
            <a:r>
              <a:rPr lang="zh-CN" altLang="en-US" dirty="0"/>
              <a:t>临床前或临床研究的</a:t>
            </a:r>
            <a:r>
              <a:rPr lang="en-US" altLang="zh-CN" dirty="0" err="1"/>
              <a:t>Pharmpendium</a:t>
            </a:r>
            <a:r>
              <a:rPr lang="en-US" altLang="zh-CN" dirty="0"/>
              <a:t>, </a:t>
            </a:r>
            <a:r>
              <a:rPr lang="zh-CN" altLang="en-US" dirty="0"/>
              <a:t>上市后研究的</a:t>
            </a:r>
            <a:r>
              <a:rPr lang="en-US" altLang="zh-CN" dirty="0" err="1"/>
              <a:t>Embase</a:t>
            </a:r>
            <a:r>
              <a:rPr lang="en-US" altLang="zh-CN" dirty="0"/>
              <a:t>, </a:t>
            </a:r>
            <a:r>
              <a:rPr lang="zh-CN" altLang="en-US" dirty="0"/>
              <a:t>今天我们重点需要交流的事</a:t>
            </a:r>
            <a:r>
              <a:rPr lang="en-US" altLang="zh-CN" dirty="0" err="1"/>
              <a:t>Reaxys</a:t>
            </a:r>
            <a:r>
              <a:rPr lang="en-US" altLang="zh-CN"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BD124-5F7F-4614-AC64-239F1E588E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276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solidFill>
            <a:srgbClr val="F2F2F2">
              <a:alpha val="7059"/>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34456" y="2404205"/>
            <a:ext cx="6781777"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39181" y="5415149"/>
            <a:ext cx="6816945" cy="653335"/>
          </a:xfrm>
        </p:spPr>
        <p:txBody>
          <a:bodyPr>
            <a:noAutofit/>
          </a:bodyPr>
          <a:lstStyle>
            <a:lvl1pPr marL="0" indent="0">
              <a:lnSpc>
                <a:spcPts val="2933"/>
              </a:lnSpc>
              <a:spcBef>
                <a:spcPts val="0"/>
              </a:spcBef>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780911" y="798453"/>
            <a:ext cx="1049728"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33"/>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4741333" y="0"/>
            <a:ext cx="4550833" cy="3046988"/>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a:p>
            <a:pPr defTabSz="1219170"/>
            <a:endParaRPr lang="en-US" sz="1600" dirty="0">
              <a:solidFill>
                <a:srgbClr val="333333"/>
              </a:solidFill>
              <a:latin typeface="Arial"/>
              <a:cs typeface="Arial"/>
            </a:endParaRPr>
          </a:p>
          <a:p>
            <a:pPr defTabSz="1219170"/>
            <a:endParaRPr lang="en-US" sz="1600" dirty="0">
              <a:solidFill>
                <a:srgbClr val="333333"/>
              </a:solidFill>
              <a:latin typeface="Arial"/>
              <a:cs typeface="Arial"/>
            </a:endParaRPr>
          </a:p>
          <a:p>
            <a:pPr defTabSz="1219170"/>
            <a:r>
              <a:rPr lang="en-US" sz="16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600"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41333" y="3572934"/>
            <a:ext cx="4550833" cy="3076935"/>
          </a:xfrm>
          <a:prstGeom prst="rect">
            <a:avLst/>
          </a:prstGeom>
        </p:spPr>
      </p:pic>
    </p:spTree>
    <p:extLst>
      <p:ext uri="{BB962C8B-B14F-4D97-AF65-F5344CB8AC3E}">
        <p14:creationId xmlns:p14="http://schemas.microsoft.com/office/powerpoint/2010/main" val="702287865"/>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351" y="584571"/>
            <a:ext cx="8331199" cy="3773451"/>
          </a:xfrm>
        </p:spPr>
        <p:txBody>
          <a:bodyPr lIns="0" tIns="0" rIns="0"/>
          <a:lstStyle>
            <a:lvl1pPr marL="237061" indent="-237061">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3659231258"/>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9157" y="1584345"/>
            <a:ext cx="5456843" cy="4184833"/>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479118" y="1594338"/>
            <a:ext cx="4944533" cy="4184833"/>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10745732"/>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606062"/>
            <a:ext cx="5078267" cy="4163117"/>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6479119" y="1520324"/>
            <a:ext cx="4944533" cy="425884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1178796170"/>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641807" y="1406436"/>
            <a:ext cx="10781843" cy="4372737"/>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640366" y="585389"/>
            <a:ext cx="10783284"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1056668393"/>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768351" y="1407615"/>
            <a:ext cx="10645307" cy="4371557"/>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640367" y="585727"/>
            <a:ext cx="10793277"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2954261827"/>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645671" y="5526640"/>
            <a:ext cx="6816945" cy="598488"/>
          </a:xfrm>
        </p:spPr>
        <p:txBody>
          <a:bodyPr>
            <a:noAutofit/>
          </a:bodyPr>
          <a:lstStyle>
            <a:lvl1pPr marL="0" indent="0">
              <a:lnSpc>
                <a:spcPts val="24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endParaRPr lang="de-DE" dirty="0"/>
          </a:p>
        </p:txBody>
      </p:sp>
      <p:sp>
        <p:nvSpPr>
          <p:cNvPr id="6" name="TextBox 5"/>
          <p:cNvSpPr txBox="1"/>
          <p:nvPr userDrawn="1"/>
        </p:nvSpPr>
        <p:spPr>
          <a:xfrm>
            <a:off x="625684" y="2686386"/>
            <a:ext cx="5207000" cy="1118319"/>
          </a:xfrm>
          <a:prstGeom prst="rect">
            <a:avLst/>
          </a:prstGeom>
          <a:noFill/>
        </p:spPr>
        <p:txBody>
          <a:bodyPr wrap="square" rtlCol="0">
            <a:spAutoFit/>
          </a:bodyPr>
          <a:lstStyle/>
          <a:p>
            <a:r>
              <a:rPr lang="de-DE" sz="6667"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5571" y="1711571"/>
            <a:ext cx="5146429" cy="5146429"/>
          </a:xfrm>
          <a:prstGeom prst="rect">
            <a:avLst/>
          </a:prstGeom>
        </p:spPr>
      </p:pic>
    </p:spTree>
    <p:extLst>
      <p:ext uri="{BB962C8B-B14F-4D97-AF65-F5344CB8AC3E}">
        <p14:creationId xmlns:p14="http://schemas.microsoft.com/office/powerpoint/2010/main" val="2523793917"/>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orient="horz" pos="373">
          <p15:clr>
            <a:srgbClr val="FBAE40"/>
          </p15:clr>
        </p15:guide>
        <p15:guide id="6" pos="5397">
          <p15:clr>
            <a:srgbClr val="FBAE40"/>
          </p15:clr>
        </p15:guide>
        <p15:guide id="7" orient="horz" pos="28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  </a:t>
            </a:r>
            <a:fld id="{DA15E891-66B8-4B28-AB8F-05A4B1DE573C}" type="slidenum">
              <a:rPr lang="en-US" sz="700" smtClean="0"/>
              <a:pPr/>
              <a:t>‹#›</a:t>
            </a:fld>
            <a:endParaRPr lang="en-US" sz="700" dirty="0"/>
          </a:p>
        </p:txBody>
      </p:sp>
      <p:sp>
        <p:nvSpPr>
          <p:cNvPr id="4" name="Title Placeholder 1"/>
          <p:cNvSpPr>
            <a:spLocks noGrp="1"/>
          </p:cNvSpPr>
          <p:nvPr>
            <p:ph type="title"/>
          </p:nvPr>
        </p:nvSpPr>
        <p:spPr>
          <a:xfrm>
            <a:off x="609600" y="705203"/>
            <a:ext cx="10984425" cy="756000"/>
          </a:xfrm>
          <a:prstGeom prst="rect">
            <a:avLst/>
          </a:prstGeom>
        </p:spPr>
        <p:txBody>
          <a:bodyPr vert="horz" lIns="0" tIns="0" rIns="0" bIns="0" rtlCol="0" anchor="t" anchorCtr="0">
            <a:noAutofit/>
          </a:bodyPr>
          <a:lstStyle/>
          <a:p>
            <a:pPr lvl="0"/>
            <a:r>
              <a:rPr lang="en-US" dirty="0"/>
              <a:t>Title of Slide</a:t>
            </a:r>
          </a:p>
        </p:txBody>
      </p:sp>
    </p:spTree>
    <p:extLst>
      <p:ext uri="{BB962C8B-B14F-4D97-AF65-F5344CB8AC3E}">
        <p14:creationId xmlns:p14="http://schemas.microsoft.com/office/powerpoint/2010/main" val="196914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prstClr val="white"/>
                </a:solidFill>
              </a:rPr>
              <a:t>   |   </a:t>
            </a:r>
            <a:fld id="{DA15E891-66B8-4B28-AB8F-05A4B1DE573C}" type="slidenum">
              <a:rPr lang="en-US" sz="700" smtClean="0">
                <a:solidFill>
                  <a:prstClr val="white"/>
                </a:solidFill>
              </a:rPr>
              <a:pPr/>
              <a:t>‹#›</a:t>
            </a:fld>
            <a:endParaRPr lang="en-US" sz="700" dirty="0">
              <a:solidFill>
                <a:prstClr val="white"/>
              </a:solidFill>
            </a:endParaRPr>
          </a:p>
        </p:txBody>
      </p:sp>
      <p:sp>
        <p:nvSpPr>
          <p:cNvPr id="6"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8625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42329" y="242639"/>
            <a:ext cx="9901235"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
        <p:nvSpPr>
          <p:cNvPr id="3" name="Subtitle 2"/>
          <p:cNvSpPr>
            <a:spLocks noGrp="1"/>
          </p:cNvSpPr>
          <p:nvPr>
            <p:ph type="subTitle" idx="1" hasCustomPrompt="1"/>
          </p:nvPr>
        </p:nvSpPr>
        <p:spPr>
          <a:xfrm>
            <a:off x="342329" y="1194164"/>
            <a:ext cx="9901235"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3" name="Picture 12" descr="Elsevier_Tree_Logo_White.png"/>
          <p:cNvPicPr>
            <a:picLocks noChangeAspect="1"/>
          </p:cNvPicPr>
          <p:nvPr userDrawn="1"/>
        </p:nvPicPr>
        <p:blipFill>
          <a:blip r:embed="rId3" cstate="print"/>
          <a:stretch>
            <a:fillRect/>
          </a:stretch>
        </p:blipFill>
        <p:spPr>
          <a:xfrm>
            <a:off x="10806207" y="359748"/>
            <a:ext cx="918464" cy="798576"/>
          </a:xfrm>
          <a:prstGeom prst="rect">
            <a:avLst/>
          </a:prstGeom>
        </p:spPr>
      </p:pic>
      <p:sp>
        <p:nvSpPr>
          <p:cNvPr id="10" name="Text Placeholder 6"/>
          <p:cNvSpPr>
            <a:spLocks noGrp="1"/>
          </p:cNvSpPr>
          <p:nvPr>
            <p:ph type="body" sz="quarter" idx="10" hasCustomPrompt="1"/>
          </p:nvPr>
        </p:nvSpPr>
        <p:spPr>
          <a:xfrm>
            <a:off x="330317" y="6122088"/>
            <a:ext cx="5217584"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4"/>
          <p:cNvSpPr>
            <a:spLocks noGrp="1"/>
          </p:cNvSpPr>
          <p:nvPr>
            <p:ph type="body" sz="quarter" idx="11" hasCustomPrompt="1"/>
          </p:nvPr>
        </p:nvSpPr>
        <p:spPr>
          <a:xfrm>
            <a:off x="342327" y="6325001"/>
            <a:ext cx="5217584"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61090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cstate="print"/>
          <a:stretch>
            <a:fillRect/>
          </a:stretch>
        </p:blipFill>
        <p:spPr>
          <a:xfrm>
            <a:off x="0" y="0"/>
            <a:ext cx="12192000" cy="6858000"/>
          </a:xfrm>
          <a:prstGeom prst="rect">
            <a:avLst/>
          </a:prstGeom>
        </p:spPr>
      </p:pic>
      <p:pic>
        <p:nvPicPr>
          <p:cNvPr id="18" name="Picture 17" descr="Elsevier_Tree_Logo_White.png"/>
          <p:cNvPicPr>
            <a:picLocks noChangeAspect="1"/>
          </p:cNvPicPr>
          <p:nvPr userDrawn="1"/>
        </p:nvPicPr>
        <p:blipFill>
          <a:blip r:embed="rId3" cstate="print"/>
          <a:stretch>
            <a:fillRect/>
          </a:stretch>
        </p:blipFill>
        <p:spPr>
          <a:xfrm>
            <a:off x="10806207" y="359748"/>
            <a:ext cx="918464" cy="798576"/>
          </a:xfrm>
          <a:prstGeom prst="rect">
            <a:avLst/>
          </a:prstGeom>
        </p:spPr>
      </p:pic>
      <p:sp>
        <p:nvSpPr>
          <p:cNvPr id="14" name="Picture Placeholder 2"/>
          <p:cNvSpPr>
            <a:spLocks noGrp="1"/>
          </p:cNvSpPr>
          <p:nvPr>
            <p:ph type="pic" idx="12" hasCustomPrompt="1"/>
          </p:nvPr>
        </p:nvSpPr>
        <p:spPr>
          <a:xfrm>
            <a:off x="336808" y="5786444"/>
            <a:ext cx="5216237" cy="494473"/>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348817" y="261219"/>
            <a:ext cx="5216235" cy="558964"/>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15" name="Text Placeholder 6"/>
          <p:cNvSpPr>
            <a:spLocks noGrp="1"/>
          </p:cNvSpPr>
          <p:nvPr>
            <p:ph type="body" sz="quarter" idx="10" hasCustomPrompt="1"/>
          </p:nvPr>
        </p:nvSpPr>
        <p:spPr>
          <a:xfrm>
            <a:off x="335456" y="6113269"/>
            <a:ext cx="5217584"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335456" y="6333820"/>
            <a:ext cx="5217584"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20" name="Title 1"/>
          <p:cNvSpPr>
            <a:spLocks noGrp="1"/>
          </p:cNvSpPr>
          <p:nvPr>
            <p:ph type="ctrTitle" hasCustomPrompt="1"/>
          </p:nvPr>
        </p:nvSpPr>
        <p:spPr>
          <a:xfrm>
            <a:off x="342329" y="598947"/>
            <a:ext cx="9901235"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Tree>
    <p:extLst>
      <p:ext uri="{BB962C8B-B14F-4D97-AF65-F5344CB8AC3E}">
        <p14:creationId xmlns:p14="http://schemas.microsoft.com/office/powerpoint/2010/main" val="17719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solidFill>
            <a:srgbClr val="3E4043">
              <a:alpha val="14902"/>
            </a:srgbClr>
          </a:solidFill>
        </p:spPr>
        <p:txBody>
          <a:bodyPr>
            <a:normAutofit/>
          </a:bodyPr>
          <a:lstStyle>
            <a:lvl1pPr marL="0" indent="0" algn="r">
              <a:buNone/>
              <a:defRPr sz="2133" baseline="0"/>
            </a:lvl1pPr>
          </a:lstStyle>
          <a:p>
            <a:r>
              <a:rPr lang="de-DE" dirty="0"/>
              <a:t>Click on icon to select picture</a:t>
            </a:r>
          </a:p>
        </p:txBody>
      </p:sp>
      <p:sp>
        <p:nvSpPr>
          <p:cNvPr id="2" name="Title 1"/>
          <p:cNvSpPr>
            <a:spLocks noGrp="1"/>
          </p:cNvSpPr>
          <p:nvPr>
            <p:ph type="ctrTitle"/>
          </p:nvPr>
        </p:nvSpPr>
        <p:spPr>
          <a:xfrm>
            <a:off x="629281" y="2396572"/>
            <a:ext cx="6165252" cy="2680795"/>
          </a:xfrm>
        </p:spPr>
        <p:txBody>
          <a:bodyPr anchor="t" anchorCtr="0">
            <a:noAutofit/>
          </a:bodyPr>
          <a:lstStyle>
            <a:lvl1pPr algn="l">
              <a:lnSpc>
                <a:spcPts val="7466"/>
              </a:lnSpc>
              <a:defRPr sz="5067">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648496" y="5417221"/>
            <a:ext cx="6816945" cy="651263"/>
          </a:xfrm>
        </p:spPr>
        <p:txBody>
          <a:bodyPr>
            <a:noAutofit/>
          </a:bodyPr>
          <a:lstStyle>
            <a:lvl1pPr marL="0" indent="0">
              <a:lnSpc>
                <a:spcPts val="2933"/>
              </a:lnSpc>
              <a:spcBef>
                <a:spcPts val="0"/>
              </a:spcBef>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2197100" y="1"/>
            <a:ext cx="2006600" cy="2554545"/>
          </a:xfrm>
          <a:prstGeom prst="rect">
            <a:avLst/>
          </a:prstGeom>
          <a:solidFill>
            <a:srgbClr val="FFFF99"/>
          </a:solidFill>
        </p:spPr>
        <p:txBody>
          <a:bodyPr wrap="square" rtlCol="0">
            <a:spAutoFit/>
          </a:bodyPr>
          <a:lstStyle/>
          <a:p>
            <a:pPr defTabSz="1219170"/>
            <a:r>
              <a:rPr lang="en-US" sz="1600" dirty="0">
                <a:solidFill>
                  <a:srgbClr val="333333"/>
                </a:solidFill>
                <a:latin typeface="Arial"/>
                <a:cs typeface="Arial"/>
              </a:rPr>
              <a:t>IMPORTANT!!  </a:t>
            </a:r>
          </a:p>
          <a:p>
            <a:pPr defTabSz="1219170"/>
            <a:endParaRPr lang="en-US" sz="1600" dirty="0">
              <a:solidFill>
                <a:srgbClr val="333333"/>
              </a:solidFill>
              <a:latin typeface="Arial"/>
              <a:cs typeface="Arial"/>
            </a:endParaRPr>
          </a:p>
          <a:p>
            <a:pPr defTabSz="1219170"/>
            <a:r>
              <a:rPr lang="en-US" sz="1600" dirty="0">
                <a:solidFill>
                  <a:srgbClr val="333333"/>
                </a:solidFill>
                <a:latin typeface="Arial"/>
                <a:cs typeface="Arial"/>
              </a:rPr>
              <a:t>If you insert or change the picture, select it, click right and choose </a:t>
            </a:r>
            <a:r>
              <a:rPr lang="en-US" sz="1600" dirty="0">
                <a:solidFill>
                  <a:schemeClr val="accent2"/>
                </a:solidFill>
                <a:latin typeface="Arial"/>
                <a:cs typeface="Arial"/>
              </a:rPr>
              <a:t>Send to back</a:t>
            </a:r>
            <a:r>
              <a:rPr lang="en-US" sz="16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774944" y="798453"/>
            <a:ext cx="1051200" cy="1152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33">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1150144478"/>
      </p:ext>
    </p:extLst>
  </p:cSld>
  <p:clrMapOvr>
    <a:masterClrMapping/>
  </p:clrMapOvr>
  <p:extLst mod="1">
    <p:ext uri="{DCECCB84-F9BA-43D5-87BE-67443E8EF086}">
      <p15:sldGuideLst xmlns:p15="http://schemas.microsoft.com/office/powerpoint/2012/main">
        <p15:guide id="1" orient="horz" pos="373">
          <p15:clr>
            <a:srgbClr val="FBAE40"/>
          </p15:clr>
        </p15:guide>
        <p15:guide id="2" orient="horz" pos="2867">
          <p15:clr>
            <a:srgbClr val="FBAE40"/>
          </p15:clr>
        </p15:guide>
        <p15:guide id="3" pos="363">
          <p15:clr>
            <a:srgbClr val="FBAE40"/>
          </p15:clr>
        </p15:guide>
        <p15:guide id="4" pos="2699">
          <p15:clr>
            <a:srgbClr val="FBAE40"/>
          </p15:clr>
        </p15:guide>
        <p15:guide id="5" pos="2880">
          <p15:clr>
            <a:srgbClr val="FBAE40"/>
          </p15:clr>
        </p15:guide>
        <p15:guide id="6" pos="3061">
          <p15:clr>
            <a:srgbClr val="FBAE40"/>
          </p15:clr>
        </p15:guide>
        <p15:guide id="7" pos="53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cstate="print"/>
          <a:stretch>
            <a:fillRect/>
          </a:stretch>
        </p:blipFill>
        <p:spPr>
          <a:xfrm>
            <a:off x="0" y="0"/>
            <a:ext cx="12192000" cy="6858000"/>
          </a:xfrm>
          <a:prstGeom prst="rect">
            <a:avLst/>
          </a:prstGeom>
        </p:spPr>
      </p:pic>
      <p:sp>
        <p:nvSpPr>
          <p:cNvPr id="9" name="Text Placeholder 6"/>
          <p:cNvSpPr>
            <a:spLocks noGrp="1"/>
          </p:cNvSpPr>
          <p:nvPr>
            <p:ph type="body" sz="quarter" idx="10" hasCustomPrompt="1"/>
          </p:nvPr>
        </p:nvSpPr>
        <p:spPr>
          <a:xfrm>
            <a:off x="330317" y="6123815"/>
            <a:ext cx="5217584"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342327" y="6314363"/>
            <a:ext cx="5217584"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11" name="Picture Placeholder 2"/>
          <p:cNvSpPr>
            <a:spLocks noGrp="1"/>
          </p:cNvSpPr>
          <p:nvPr>
            <p:ph type="pic" idx="12" hasCustomPrompt="1"/>
          </p:nvPr>
        </p:nvSpPr>
        <p:spPr>
          <a:xfrm>
            <a:off x="395435" y="274112"/>
            <a:ext cx="5923165" cy="58797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4" name="Subtitle 2"/>
          <p:cNvSpPr>
            <a:spLocks noGrp="1"/>
          </p:cNvSpPr>
          <p:nvPr>
            <p:ph type="subTitle" idx="1" hasCustomPrompt="1"/>
          </p:nvPr>
        </p:nvSpPr>
        <p:spPr>
          <a:xfrm>
            <a:off x="343675" y="910605"/>
            <a:ext cx="9887004" cy="561235"/>
          </a:xfrm>
          <a:prstGeom prst="rect">
            <a:avLst/>
          </a:prstGeom>
        </p:spPr>
        <p:txBody>
          <a:bodyPr/>
          <a:lstStyle>
            <a:lvl1pPr marL="0" indent="0" algn="l">
              <a:buNone/>
              <a:defRPr sz="16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br>
              <a:rPr lang="en-US" dirty="0"/>
            </a:br>
            <a:r>
              <a:rPr lang="en-US" dirty="0"/>
              <a:t>Second Line If Necessary </a:t>
            </a:r>
          </a:p>
        </p:txBody>
      </p:sp>
      <p:pic>
        <p:nvPicPr>
          <p:cNvPr id="13" name="Picture 12" descr="Elsevier_Tree_Logo_White.png"/>
          <p:cNvPicPr>
            <a:picLocks noChangeAspect="1"/>
          </p:cNvPicPr>
          <p:nvPr userDrawn="1"/>
        </p:nvPicPr>
        <p:blipFill>
          <a:blip r:embed="rId3" cstate="print"/>
          <a:stretch>
            <a:fillRect/>
          </a:stretch>
        </p:blipFill>
        <p:spPr>
          <a:xfrm>
            <a:off x="10806207" y="359748"/>
            <a:ext cx="918464" cy="798576"/>
          </a:xfrm>
          <a:prstGeom prst="rect">
            <a:avLst/>
          </a:prstGeom>
        </p:spPr>
      </p:pic>
    </p:spTree>
    <p:extLst>
      <p:ext uri="{BB962C8B-B14F-4D97-AF65-F5344CB8AC3E}">
        <p14:creationId xmlns:p14="http://schemas.microsoft.com/office/powerpoint/2010/main" val="1543732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609603" y="705208"/>
            <a:ext cx="10984425"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014213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3" y="705208"/>
            <a:ext cx="10984425"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609603" y="1500110"/>
            <a:ext cx="1098442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99440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600" y="1500110"/>
            <a:ext cx="5349341"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6264291" y="1500110"/>
            <a:ext cx="537146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609604" y="705208"/>
            <a:ext cx="11026151"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137272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609603" y="705208"/>
            <a:ext cx="10984425"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609600" y="1241714"/>
            <a:ext cx="10984424"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609597" y="5794665"/>
            <a:ext cx="10984427"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0"/>
            <a:ext cx="10984424"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0" name="Content Placeholder 1"/>
          <p:cNvSpPr>
            <a:spLocks noGrp="1"/>
          </p:cNvSpPr>
          <p:nvPr>
            <p:ph idx="17"/>
          </p:nvPr>
        </p:nvSpPr>
        <p:spPr>
          <a:xfrm>
            <a:off x="609603" y="1943072"/>
            <a:ext cx="10984425"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173181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597" y="5683673"/>
            <a:ext cx="10984427"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609597" y="1500111"/>
            <a:ext cx="10984427"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609603" y="705208"/>
            <a:ext cx="10984425"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07727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35469" y="1494886"/>
            <a:ext cx="3742267" cy="2209800"/>
          </a:xfrm>
          <a:prstGeom prst="rect">
            <a:avLst/>
          </a:prstGeom>
        </p:spPr>
        <p:txBody>
          <a:bodyPr/>
          <a:lstStyle/>
          <a:p>
            <a:endParaRPr lang="en-GB"/>
          </a:p>
        </p:txBody>
      </p:sp>
      <p:sp>
        <p:nvSpPr>
          <p:cNvPr id="10" name="Picture Placeholder 6"/>
          <p:cNvSpPr>
            <a:spLocks noGrp="1"/>
          </p:cNvSpPr>
          <p:nvPr>
            <p:ph type="pic" sz="quarter" idx="12"/>
          </p:nvPr>
        </p:nvSpPr>
        <p:spPr>
          <a:xfrm>
            <a:off x="8102600" y="1494886"/>
            <a:ext cx="3742267" cy="2209800"/>
          </a:xfrm>
          <a:prstGeom prst="rect">
            <a:avLst/>
          </a:prstGeom>
        </p:spPr>
        <p:txBody>
          <a:bodyPr/>
          <a:lstStyle/>
          <a:p>
            <a:endParaRPr lang="en-GB"/>
          </a:p>
        </p:txBody>
      </p:sp>
      <p:sp>
        <p:nvSpPr>
          <p:cNvPr id="11" name="Picture Placeholder 6"/>
          <p:cNvSpPr>
            <a:spLocks noGrp="1"/>
          </p:cNvSpPr>
          <p:nvPr>
            <p:ph type="pic" sz="quarter" idx="13"/>
          </p:nvPr>
        </p:nvSpPr>
        <p:spPr>
          <a:xfrm>
            <a:off x="4119033" y="1494886"/>
            <a:ext cx="3742267" cy="2209800"/>
          </a:xfrm>
          <a:prstGeom prst="rect">
            <a:avLst/>
          </a:prstGeom>
        </p:spPr>
        <p:txBody>
          <a:bodyPr/>
          <a:lstStyle/>
          <a:p>
            <a:endParaRPr lang="en-GB"/>
          </a:p>
        </p:txBody>
      </p:sp>
      <p:sp>
        <p:nvSpPr>
          <p:cNvPr id="9" name="Picture Placeholder 8"/>
          <p:cNvSpPr>
            <a:spLocks noGrp="1"/>
          </p:cNvSpPr>
          <p:nvPr>
            <p:ph type="pic" sz="quarter" idx="14"/>
          </p:nvPr>
        </p:nvSpPr>
        <p:spPr>
          <a:xfrm>
            <a:off x="168277" y="3872966"/>
            <a:ext cx="3709456" cy="2235737"/>
          </a:xfrm>
          <a:prstGeom prst="rect">
            <a:avLst/>
          </a:prstGeom>
        </p:spPr>
        <p:txBody>
          <a:bodyPr/>
          <a:lstStyle/>
          <a:p>
            <a:endParaRPr lang="en-GB"/>
          </a:p>
        </p:txBody>
      </p:sp>
      <p:sp>
        <p:nvSpPr>
          <p:cNvPr id="14" name="Picture Placeholder 8"/>
          <p:cNvSpPr>
            <a:spLocks noGrp="1"/>
          </p:cNvSpPr>
          <p:nvPr>
            <p:ph type="pic" sz="quarter" idx="15"/>
          </p:nvPr>
        </p:nvSpPr>
        <p:spPr>
          <a:xfrm>
            <a:off x="4151844" y="3890431"/>
            <a:ext cx="3709456" cy="2235737"/>
          </a:xfrm>
          <a:prstGeom prst="rect">
            <a:avLst/>
          </a:prstGeom>
        </p:spPr>
        <p:txBody>
          <a:bodyPr/>
          <a:lstStyle/>
          <a:p>
            <a:endParaRPr lang="en-GB"/>
          </a:p>
        </p:txBody>
      </p:sp>
      <p:sp>
        <p:nvSpPr>
          <p:cNvPr id="16" name="Picture Placeholder 8"/>
          <p:cNvSpPr>
            <a:spLocks noGrp="1"/>
          </p:cNvSpPr>
          <p:nvPr>
            <p:ph type="pic" sz="quarter" idx="16"/>
          </p:nvPr>
        </p:nvSpPr>
        <p:spPr>
          <a:xfrm>
            <a:off x="8102600" y="3890431"/>
            <a:ext cx="3709456"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264804" y="6511457"/>
            <a:ext cx="8896351"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609603" y="705208"/>
            <a:ext cx="10984425" cy="418645"/>
          </a:xfrm>
        </p:spPr>
        <p:txBody>
          <a:bodyPr/>
          <a:lstStyle/>
          <a:p>
            <a:r>
              <a:rPr lang="en-US" dirty="0"/>
              <a:t>Click to edit Master title style</a:t>
            </a:r>
          </a:p>
        </p:txBody>
      </p:sp>
    </p:spTree>
    <p:extLst>
      <p:ext uri="{BB962C8B-B14F-4D97-AF65-F5344CB8AC3E}">
        <p14:creationId xmlns:p14="http://schemas.microsoft.com/office/powerpoint/2010/main" val="3281962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cstate="print"/>
          <a:stretch>
            <a:fillRect/>
          </a:stretch>
        </p:blipFill>
        <p:spPr>
          <a:xfrm>
            <a:off x="0" y="0"/>
            <a:ext cx="12192000" cy="6858000"/>
          </a:xfrm>
          <a:prstGeom prst="rect">
            <a:avLst/>
          </a:prstGeom>
        </p:spPr>
      </p:pic>
      <p:sp>
        <p:nvSpPr>
          <p:cNvPr id="10" name="Text Placeholder 10"/>
          <p:cNvSpPr>
            <a:spLocks noGrp="1"/>
          </p:cNvSpPr>
          <p:nvPr>
            <p:ph type="body" sz="quarter" idx="12" hasCustomPrompt="1"/>
          </p:nvPr>
        </p:nvSpPr>
        <p:spPr>
          <a:xfrm>
            <a:off x="339879" y="3355412"/>
            <a:ext cx="11384792" cy="1718018"/>
          </a:xfrm>
          <a:prstGeom prst="rect">
            <a:avLst/>
          </a:prstGeom>
        </p:spPr>
        <p:txBody>
          <a:bodyPr vert="horz"/>
          <a:lstStyle>
            <a:lvl1pPr>
              <a:buNone/>
              <a:defRPr sz="16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350630" y="2799018"/>
            <a:ext cx="11374047"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6208" y="359807"/>
            <a:ext cx="918403" cy="798523"/>
          </a:xfrm>
          <a:prstGeom prst="rect">
            <a:avLst/>
          </a:prstGeom>
        </p:spPr>
      </p:pic>
    </p:spTree>
    <p:extLst>
      <p:ext uri="{BB962C8B-B14F-4D97-AF65-F5344CB8AC3E}">
        <p14:creationId xmlns:p14="http://schemas.microsoft.com/office/powerpoint/2010/main" val="332383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cstate="print"/>
          <a:stretch>
            <a:fillRect/>
          </a:stretch>
        </p:blipFill>
        <p:spPr>
          <a:xfrm>
            <a:off x="0" y="0"/>
            <a:ext cx="12192000" cy="6858000"/>
          </a:xfrm>
          <a:prstGeom prst="rect">
            <a:avLst/>
          </a:prstGeom>
        </p:spPr>
      </p:pic>
      <p:sp>
        <p:nvSpPr>
          <p:cNvPr id="11" name="Text Placeholder 10"/>
          <p:cNvSpPr>
            <a:spLocks noGrp="1"/>
          </p:cNvSpPr>
          <p:nvPr>
            <p:ph type="body" sz="quarter" idx="12"/>
          </p:nvPr>
        </p:nvSpPr>
        <p:spPr>
          <a:xfrm>
            <a:off x="339885" y="3470899"/>
            <a:ext cx="11537545" cy="1718018"/>
          </a:xfrm>
          <a:prstGeom prst="rect">
            <a:avLst/>
          </a:prstGeom>
        </p:spPr>
        <p:txBody>
          <a:bodyPr vert="horz"/>
          <a:lstStyle>
            <a:lvl1pPr>
              <a:buNone/>
              <a:defRPr sz="1600">
                <a:solidFill>
                  <a:srgbClr val="FFFFFF"/>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338870" y="2795675"/>
            <a:ext cx="1153855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7" name="Picture 6" descr="Elsevier_Tree_Logo_2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6208" y="359807"/>
            <a:ext cx="918403" cy="798523"/>
          </a:xfrm>
          <a:prstGeom prst="rect">
            <a:avLst/>
          </a:prstGeom>
        </p:spPr>
      </p:pic>
    </p:spTree>
    <p:extLst>
      <p:ext uri="{BB962C8B-B14F-4D97-AF65-F5344CB8AC3E}">
        <p14:creationId xmlns:p14="http://schemas.microsoft.com/office/powerpoint/2010/main" val="3785641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14155" cy="6870462"/>
          </a:xfrm>
          <a:prstGeom prst="rect">
            <a:avLst/>
          </a:prstGeom>
        </p:spPr>
      </p:pic>
      <p:sp>
        <p:nvSpPr>
          <p:cNvPr id="2" name="Title 1"/>
          <p:cNvSpPr>
            <a:spLocks noGrp="1"/>
          </p:cNvSpPr>
          <p:nvPr>
            <p:ph type="ctrTitle" hasCustomPrompt="1"/>
          </p:nvPr>
        </p:nvSpPr>
        <p:spPr>
          <a:xfrm>
            <a:off x="6430825" y="2046613"/>
            <a:ext cx="5216235" cy="1664799"/>
          </a:xfrm>
          <a:prstGeom prst="rect">
            <a:avLst/>
          </a:prstGeom>
        </p:spPr>
        <p:txBody>
          <a:bodyPr/>
          <a:lstStyle>
            <a:lvl1pPr algn="l">
              <a:lnSpc>
                <a:spcPct val="90000"/>
              </a:lnSpc>
              <a:defRPr sz="20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6430823" y="3835859"/>
            <a:ext cx="5216236" cy="1284154"/>
          </a:xfrm>
          <a:prstGeom prst="rect">
            <a:avLst/>
          </a:prstGeom>
        </p:spPr>
        <p:txBody>
          <a:bodyPr/>
          <a:lstStyle>
            <a:lvl1pPr marL="0" indent="0" algn="l">
              <a:buNone/>
              <a:defRPr sz="1600">
                <a:solidFill>
                  <a:srgbClr val="53565A"/>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6208" y="359802"/>
            <a:ext cx="918403" cy="798523"/>
          </a:xfrm>
          <a:prstGeom prst="rect">
            <a:avLst/>
          </a:prstGeom>
        </p:spPr>
      </p:pic>
    </p:spTree>
    <p:extLst>
      <p:ext uri="{BB962C8B-B14F-4D97-AF65-F5344CB8AC3E}">
        <p14:creationId xmlns:p14="http://schemas.microsoft.com/office/powerpoint/2010/main" val="22176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8472" y="2746184"/>
            <a:ext cx="4255245" cy="4255245"/>
          </a:xfrm>
          <a:prstGeom prst="rect">
            <a:avLst/>
          </a:prstGeom>
        </p:spPr>
      </p:pic>
    </p:spTree>
    <p:extLst>
      <p:ext uri="{BB962C8B-B14F-4D97-AF65-F5344CB8AC3E}">
        <p14:creationId xmlns:p14="http://schemas.microsoft.com/office/powerpoint/2010/main" val="510768483"/>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solidFill>
                <a:srgbClr val="53565A"/>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160796-979A-4F8B-A05E-F4E5602D5022}" type="slidenum">
              <a:rPr lang="en-US" altLang="en-US">
                <a:solidFill>
                  <a:srgbClr val="53565A"/>
                </a:solidFill>
              </a:rPr>
              <a:pPr>
                <a:defRPr/>
              </a:pPr>
              <a:t>‹#›</a:t>
            </a:fld>
            <a:endParaRPr lang="en-US" altLang="en-US">
              <a:solidFill>
                <a:srgbClr val="53565A"/>
              </a:solidFill>
            </a:endParaRPr>
          </a:p>
        </p:txBody>
      </p:sp>
    </p:spTree>
    <p:extLst>
      <p:ext uri="{BB962C8B-B14F-4D97-AF65-F5344CB8AC3E}">
        <p14:creationId xmlns:p14="http://schemas.microsoft.com/office/powerpoint/2010/main" val="362095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6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6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424"/>
            <a:ext cx="2844800" cy="365125"/>
          </a:xfrm>
          <a:prstGeom prst="rect">
            <a:avLst/>
          </a:prstGeom>
        </p:spPr>
        <p:txBody>
          <a:bodyPr/>
          <a:lstStyle>
            <a:lvl1pPr>
              <a:defRPr/>
            </a:lvl1pPr>
          </a:lstStyle>
          <a:p>
            <a:pPr>
              <a:defRPr/>
            </a:pPr>
            <a:endParaRPr lang="en-US" altLang="en-US">
              <a:solidFill>
                <a:srgbClr val="53565A"/>
              </a:solidFill>
            </a:endParaRPr>
          </a:p>
        </p:txBody>
      </p:sp>
      <p:sp>
        <p:nvSpPr>
          <p:cNvPr id="6" name="Footer Placeholder 4"/>
          <p:cNvSpPr>
            <a:spLocks noGrp="1"/>
          </p:cNvSpPr>
          <p:nvPr>
            <p:ph type="ftr" sz="quarter" idx="11"/>
          </p:nvPr>
        </p:nvSpPr>
        <p:spPr>
          <a:xfrm>
            <a:off x="4165601" y="6356424"/>
            <a:ext cx="3860800" cy="365125"/>
          </a:xfrm>
          <a:prstGeom prst="rect">
            <a:avLst/>
          </a:prstGeom>
        </p:spPr>
        <p:txBody>
          <a:bodyPr/>
          <a:lstStyle>
            <a:lvl1pPr>
              <a:defRPr/>
            </a:lvl1pPr>
          </a:lstStyle>
          <a:p>
            <a:pPr>
              <a:defRPr/>
            </a:pPr>
            <a:r>
              <a:rPr lang="en-US">
                <a:solidFill>
                  <a:prstClr val="black">
                    <a:tint val="75000"/>
                  </a:prstClr>
                </a:solidFill>
              </a:rPr>
              <a:t>EMBASE ONBOARDING SALES TRAINING, FEBRUARY 2015</a:t>
            </a:r>
          </a:p>
        </p:txBody>
      </p:sp>
      <p:sp>
        <p:nvSpPr>
          <p:cNvPr id="7" name="Slide Number Placeholder 5"/>
          <p:cNvSpPr>
            <a:spLocks noGrp="1"/>
          </p:cNvSpPr>
          <p:nvPr>
            <p:ph type="sldNum" sz="quarter" idx="12"/>
          </p:nvPr>
        </p:nvSpPr>
        <p:spPr>
          <a:xfrm>
            <a:off x="8737600" y="6356424"/>
            <a:ext cx="2844800" cy="365125"/>
          </a:xfrm>
          <a:prstGeom prst="rect">
            <a:avLst/>
          </a:prstGeom>
        </p:spPr>
        <p:txBody>
          <a:bodyPr/>
          <a:lstStyle>
            <a:lvl1pPr>
              <a:defRPr/>
            </a:lvl1pPr>
          </a:lstStyle>
          <a:p>
            <a:pPr>
              <a:defRPr/>
            </a:pPr>
            <a:fld id="{056660D4-7CFA-45D4-B691-D9A6840E5BEE}" type="slidenum">
              <a:rPr lang="en-US" altLang="en-US">
                <a:solidFill>
                  <a:srgbClr val="53565A"/>
                </a:solidFill>
              </a:rPr>
              <a:pPr>
                <a:defRPr/>
              </a:pPr>
              <a:t>‹#›</a:t>
            </a:fld>
            <a:endParaRPr lang="en-US" altLang="en-US">
              <a:solidFill>
                <a:srgbClr val="53565A"/>
              </a:solidFill>
            </a:endParaRPr>
          </a:p>
        </p:txBody>
      </p:sp>
    </p:spTree>
    <p:extLst>
      <p:ext uri="{BB962C8B-B14F-4D97-AF65-F5344CB8AC3E}">
        <p14:creationId xmlns:p14="http://schemas.microsoft.com/office/powerpoint/2010/main" val="2720745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611801" y="3688075"/>
            <a:ext cx="3427016" cy="2381549"/>
          </a:xfrm>
        </p:spPr>
        <p:txBody>
          <a:bodyPr/>
          <a:lstStyle/>
          <a:p>
            <a:endParaRPr lang="en-US" dirty="0"/>
          </a:p>
        </p:txBody>
      </p:sp>
      <p:sp>
        <p:nvSpPr>
          <p:cNvPr id="17" name="Picture Placeholder 4"/>
          <p:cNvSpPr>
            <a:spLocks noGrp="1"/>
          </p:cNvSpPr>
          <p:nvPr>
            <p:ph type="pic" sz="quarter" idx="11"/>
          </p:nvPr>
        </p:nvSpPr>
        <p:spPr>
          <a:xfrm>
            <a:off x="611802" y="1500110"/>
            <a:ext cx="3427013" cy="2041724"/>
          </a:xfrm>
        </p:spPr>
      </p:sp>
      <p:sp>
        <p:nvSpPr>
          <p:cNvPr id="18" name="Picture Placeholder 5"/>
          <p:cNvSpPr>
            <a:spLocks noGrp="1"/>
          </p:cNvSpPr>
          <p:nvPr>
            <p:ph type="pic" sz="quarter" idx="12"/>
          </p:nvPr>
        </p:nvSpPr>
        <p:spPr>
          <a:xfrm>
            <a:off x="4330763" y="1500110"/>
            <a:ext cx="3527503" cy="2041724"/>
          </a:xfrm>
        </p:spPr>
      </p:sp>
      <p:sp>
        <p:nvSpPr>
          <p:cNvPr id="19" name="Picture Placeholder 6"/>
          <p:cNvSpPr>
            <a:spLocks noGrp="1"/>
          </p:cNvSpPr>
          <p:nvPr>
            <p:ph type="pic" sz="quarter" idx="13"/>
          </p:nvPr>
        </p:nvSpPr>
        <p:spPr>
          <a:xfrm>
            <a:off x="8170766" y="1500109"/>
            <a:ext cx="3427013" cy="2041724"/>
          </a:xfrm>
        </p:spPr>
      </p:sp>
      <p:sp>
        <p:nvSpPr>
          <p:cNvPr id="20" name="Content Placeholder 7"/>
          <p:cNvSpPr>
            <a:spLocks noGrp="1"/>
          </p:cNvSpPr>
          <p:nvPr>
            <p:ph idx="14"/>
          </p:nvPr>
        </p:nvSpPr>
        <p:spPr>
          <a:xfrm>
            <a:off x="4353750" y="3688075"/>
            <a:ext cx="3504517" cy="2381549"/>
          </a:xfrm>
        </p:spPr>
        <p:txBody>
          <a:bodyPr/>
          <a:lstStyle/>
          <a:p>
            <a:endParaRPr lang="en-US" dirty="0"/>
          </a:p>
        </p:txBody>
      </p:sp>
      <p:sp>
        <p:nvSpPr>
          <p:cNvPr id="21" name="Content Placeholder 8"/>
          <p:cNvSpPr>
            <a:spLocks noGrp="1"/>
          </p:cNvSpPr>
          <p:nvPr>
            <p:ph idx="15"/>
          </p:nvPr>
        </p:nvSpPr>
        <p:spPr>
          <a:xfrm>
            <a:off x="8170765" y="3688075"/>
            <a:ext cx="3427016" cy="2381549"/>
          </a:xfrm>
        </p:spPr>
        <p:txBody>
          <a:bodyPr/>
          <a:lstStyle/>
          <a:p>
            <a:endParaRPr lang="en-US" dirty="0"/>
          </a:p>
        </p:txBody>
      </p:sp>
      <p:sp>
        <p:nvSpPr>
          <p:cNvPr id="12"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599" y="705205"/>
            <a:ext cx="10988180"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20407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599" y="1500110"/>
            <a:ext cx="5349341"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6264290" y="1500110"/>
            <a:ext cx="537146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   </a:t>
            </a:r>
            <a:fld id="{DA15E891-66B8-4B28-AB8F-05A4B1DE573C}" type="slidenum">
              <a:rPr lang="en-US" sz="700" smtClean="0"/>
              <a:pPr/>
              <a:t>‹#›</a:t>
            </a:fld>
            <a:endParaRPr lang="en-US" sz="700" dirty="0"/>
          </a:p>
        </p:txBody>
      </p:sp>
      <p:sp>
        <p:nvSpPr>
          <p:cNvPr id="13" name="Title Placeholder 1"/>
          <p:cNvSpPr>
            <a:spLocks noGrp="1"/>
          </p:cNvSpPr>
          <p:nvPr>
            <p:ph type="title"/>
          </p:nvPr>
        </p:nvSpPr>
        <p:spPr>
          <a:xfrm>
            <a:off x="609599" y="705205"/>
            <a:ext cx="11026151"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4182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609597" y="1943072"/>
            <a:ext cx="10984427"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   </a:t>
            </a:r>
            <a:fld id="{DA15E891-66B8-4B28-AB8F-05A4B1DE573C}" type="slidenum">
              <a:rPr lang="en-US" sz="700" smtClean="0"/>
              <a:pPr/>
              <a:t>‹#›</a:t>
            </a:fld>
            <a:endParaRPr lang="en-US" sz="700" dirty="0"/>
          </a:p>
        </p:txBody>
      </p:sp>
      <p:sp>
        <p:nvSpPr>
          <p:cNvPr id="14"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609600" y="1241714"/>
            <a:ext cx="10984424"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609597" y="5794655"/>
            <a:ext cx="10984427"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609597" y="6165090"/>
            <a:ext cx="10984424"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4235702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00110"/>
            <a:ext cx="10984424"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11299117" y="-7655"/>
            <a:ext cx="783712"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   </a:t>
            </a:r>
            <a:fld id="{DA15E891-66B8-4B28-AB8F-05A4B1DE573C}" type="slidenum">
              <a:rPr lang="en-US" sz="700" smtClean="0"/>
              <a:pPr/>
              <a:t>‹#›</a:t>
            </a:fld>
            <a:endParaRPr lang="en-US" sz="700" dirty="0"/>
          </a:p>
        </p:txBody>
      </p:sp>
      <p:sp>
        <p:nvSpPr>
          <p:cNvPr id="6"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965645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09597" y="5683663"/>
            <a:ext cx="10984427"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609597" y="1500111"/>
            <a:ext cx="10984427"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11299117" y="-7655"/>
            <a:ext cx="783712"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8"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11152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5395"/>
            <a:ext cx="10773291" cy="617012"/>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650360" y="1536001"/>
            <a:ext cx="10773291" cy="4243172"/>
          </a:xfrm>
        </p:spPr>
        <p:txBody>
          <a:bodyPr/>
          <a:lstStyle>
            <a:lvl1pPr>
              <a:lnSpc>
                <a:spcPts val="3200"/>
              </a:lnSpc>
              <a:spcAft>
                <a:spcPts val="800"/>
              </a:spcAft>
              <a:defRPr sz="2000"/>
            </a:lvl1pPr>
            <a:lvl2pPr>
              <a:lnSpc>
                <a:spcPts val="3200"/>
              </a:lnSpc>
              <a:spcBef>
                <a:spcPts val="0"/>
              </a:spcBef>
              <a:spcAft>
                <a:spcPts val="800"/>
              </a:spcAft>
              <a:defRPr sz="2000"/>
            </a:lvl2pPr>
            <a:lvl3pPr>
              <a:lnSpc>
                <a:spcPts val="3200"/>
              </a:lnSpc>
              <a:spcBef>
                <a:spcPts val="0"/>
              </a:spcBef>
              <a:spcAft>
                <a:spcPts val="800"/>
              </a:spcAft>
              <a:defRPr sz="2000"/>
            </a:lvl3pPr>
            <a:lvl4pPr>
              <a:lnSpc>
                <a:spcPts val="3200"/>
              </a:lnSpc>
              <a:spcBef>
                <a:spcPts val="0"/>
              </a:spcBef>
              <a:spcAft>
                <a:spcPts val="800"/>
              </a:spcAft>
              <a:defRPr sz="2000"/>
            </a:lvl4pPr>
            <a:lvl5pPr>
              <a:lnSpc>
                <a:spcPts val="3200"/>
              </a:lnSpc>
              <a:spcBef>
                <a:spcPts val="0"/>
              </a:spcBef>
              <a:spcAft>
                <a:spcPts val="800"/>
              </a:spcAft>
              <a:defRPr sz="20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714110524"/>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79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1"/>
            </a:lvl1pPr>
            <a:lvl2pPr marL="480472" indent="-480472">
              <a:lnSpc>
                <a:spcPts val="3200"/>
              </a:lnSpc>
              <a:buFont typeface="+mj-lt"/>
              <a:buAutoNum type="arabicPeriod"/>
              <a:defRPr sz="2000"/>
            </a:lvl2pPr>
            <a:lvl3pPr marL="715415" indent="-228594">
              <a:lnSpc>
                <a:spcPts val="3200"/>
              </a:lnSpc>
              <a:defRPr sz="2000"/>
            </a:lvl3pPr>
            <a:lvl4pPr marL="960943" indent="-228594">
              <a:lnSpc>
                <a:spcPts val="3200"/>
              </a:lnSpc>
              <a:tabLst/>
              <a:defRPr sz="2000"/>
            </a:lvl4pPr>
            <a:lvl5pPr marL="1195887" indent="-228594">
              <a:lnSpc>
                <a:spcPts val="3200"/>
              </a:lnSpc>
              <a:defRPr sz="20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933708804"/>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10723328" cy="4353063"/>
          </a:xfrm>
        </p:spPr>
        <p:txBody>
          <a:bodyPr/>
          <a:lstStyle>
            <a:lvl1pPr marL="0" indent="0">
              <a:lnSpc>
                <a:spcPts val="3200"/>
              </a:lnSpc>
              <a:buNone/>
              <a:defRPr sz="2000" b="0"/>
            </a:lvl1pPr>
            <a:lvl2pPr marL="480472" indent="-480472">
              <a:lnSpc>
                <a:spcPts val="3200"/>
              </a:lnSpc>
              <a:buFont typeface="+mj-lt"/>
              <a:buAutoNum type="arabicPeriod"/>
              <a:defRPr sz="2000" b="0"/>
            </a:lvl2pPr>
            <a:lvl3pPr marL="715415" indent="-228594">
              <a:lnSpc>
                <a:spcPts val="3200"/>
              </a:lnSpc>
              <a:defRPr sz="2000" b="0"/>
            </a:lvl3pPr>
            <a:lvl4pPr marL="960943" indent="-228594">
              <a:lnSpc>
                <a:spcPts val="3200"/>
              </a:lnSpc>
              <a:tabLst/>
              <a:defRPr sz="2000" b="0"/>
            </a:lvl4pPr>
            <a:lvl5pPr marL="1195887" indent="-228594">
              <a:lnSpc>
                <a:spcPts val="3200"/>
              </a:lnSpc>
              <a:defRPr sz="20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914866202"/>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400" y="573759"/>
            <a:ext cx="10723328" cy="617012"/>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650356"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768351" y="5924552"/>
            <a:ext cx="10655300"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6361123" y="1536001"/>
            <a:ext cx="5062528" cy="4353063"/>
          </a:xfrm>
        </p:spPr>
        <p:txBody>
          <a:bodyPr/>
          <a:lstStyle>
            <a:lvl1pPr marL="0" indent="0">
              <a:lnSpc>
                <a:spcPts val="3200"/>
              </a:lnSpc>
              <a:buNone/>
              <a:defRPr sz="1733" b="0"/>
            </a:lvl1pPr>
            <a:lvl2pPr marL="383108" indent="-383108">
              <a:lnSpc>
                <a:spcPts val="3200"/>
              </a:lnSpc>
              <a:buFont typeface="Arial" panose="020B0604020202020204" pitchFamily="34" charset="0"/>
              <a:buChar char="•"/>
              <a:defRPr sz="1733" b="0"/>
            </a:lvl2pPr>
            <a:lvl3pPr marL="596885" indent="-232828">
              <a:lnSpc>
                <a:spcPts val="3200"/>
              </a:lnSpc>
              <a:defRPr sz="1733" b="0"/>
            </a:lvl3pPr>
            <a:lvl4pPr marL="831830" indent="-234945">
              <a:lnSpc>
                <a:spcPts val="3200"/>
              </a:lnSpc>
              <a:tabLst/>
              <a:defRPr sz="1733" b="0"/>
            </a:lvl4pPr>
            <a:lvl5pPr marL="1079473" indent="-247644">
              <a:lnSpc>
                <a:spcPts val="3200"/>
              </a:lnSpc>
              <a:defRPr sz="1733"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33872814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34619" y="1568859"/>
            <a:ext cx="5078267" cy="4133408"/>
          </a:xfrm>
        </p:spPr>
        <p:txBody>
          <a:bodyPr/>
          <a:lstStyle>
            <a:lvl1pPr marL="0" indent="0">
              <a:lnSpc>
                <a:spcPts val="2933"/>
              </a:lnSpc>
              <a:spcBef>
                <a:spcPts val="0"/>
              </a:spcBef>
              <a:buNone/>
              <a:defRPr sz="1733" b="0"/>
            </a:lvl1pPr>
            <a:lvl2pPr marL="364058" indent="-364058">
              <a:lnSpc>
                <a:spcPts val="2933"/>
              </a:lnSpc>
              <a:spcBef>
                <a:spcPts val="0"/>
              </a:spcBef>
              <a:buFont typeface="+mj-lt"/>
              <a:buAutoNum type="arabicPeriod"/>
              <a:defRPr sz="1733"/>
            </a:lvl2pPr>
            <a:lvl3pPr marL="715415" indent="-228594">
              <a:lnSpc>
                <a:spcPts val="2933"/>
              </a:lnSpc>
              <a:spcBef>
                <a:spcPts val="0"/>
              </a:spcBef>
              <a:defRPr sz="1733"/>
            </a:lvl3pPr>
            <a:lvl4pPr marL="960943" indent="-228594">
              <a:lnSpc>
                <a:spcPts val="2933"/>
              </a:lnSpc>
              <a:spcBef>
                <a:spcPts val="0"/>
              </a:spcBef>
              <a:tabLst/>
              <a:defRPr sz="1733"/>
            </a:lvl4pPr>
            <a:lvl5pPr marL="1195887" indent="-228594">
              <a:lnSpc>
                <a:spcPts val="2933"/>
              </a:lnSpc>
              <a:spcBef>
                <a:spcPts val="0"/>
              </a:spcBef>
              <a:defRPr sz="1733"/>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6096000" y="0"/>
            <a:ext cx="6096000" cy="68580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638401" y="585617"/>
            <a:ext cx="5078268" cy="617012"/>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p:nvPr userDrawn="1"/>
        </p:nvCxnSpPr>
        <p:spPr>
          <a:xfrm flipV="1">
            <a:off x="768352" y="5924553"/>
            <a:ext cx="5327649"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572178937"/>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768351" y="589650"/>
            <a:ext cx="7988788" cy="4240257"/>
          </a:xfrm>
        </p:spPr>
        <p:txBody>
          <a:bodyPr lIns="0" rIns="0"/>
          <a:lstStyle>
            <a:lvl1pPr marL="237061" indent="-237061">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128070530"/>
      </p:ext>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3.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7" y="587815"/>
            <a:ext cx="10571344" cy="617012"/>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624417" y="1435546"/>
            <a:ext cx="10571344" cy="456763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8001" y="6069859"/>
            <a:ext cx="535785" cy="592667"/>
          </a:xfrm>
          <a:prstGeom prst="rect">
            <a:avLst/>
          </a:prstGeom>
        </p:spPr>
      </p:pic>
      <p:sp>
        <p:nvSpPr>
          <p:cNvPr id="4" name="Date Placeholder 3"/>
          <p:cNvSpPr>
            <a:spLocks noGrp="1"/>
          </p:cNvSpPr>
          <p:nvPr>
            <p:ph type="dt" sz="half" idx="2"/>
          </p:nvPr>
        </p:nvSpPr>
        <p:spPr>
          <a:xfrm>
            <a:off x="1392000" y="6296344"/>
            <a:ext cx="4114800" cy="217085"/>
          </a:xfrm>
          <a:prstGeom prst="rect">
            <a:avLst/>
          </a:prstGeom>
        </p:spPr>
        <p:txBody>
          <a:bodyPr vert="horz" lIns="0" tIns="0" rIns="0" bIns="0" rtlCol="0" anchor="t" anchorCtr="0"/>
          <a:lstStyle>
            <a:lvl1pPr algn="l">
              <a:defRPr sz="1067">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392000" y="6041602"/>
            <a:ext cx="4114800" cy="216325"/>
          </a:xfrm>
          <a:prstGeom prst="rect">
            <a:avLst/>
          </a:prstGeom>
        </p:spPr>
        <p:txBody>
          <a:bodyPr vert="horz" lIns="0" tIns="0" rIns="0" bIns="0" rtlCol="0" anchor="t" anchorCtr="0"/>
          <a:lstStyle>
            <a:lvl1pPr algn="l">
              <a:defRPr sz="1067">
                <a:solidFill>
                  <a:schemeClr val="tx1">
                    <a:tint val="75000"/>
                  </a:schemeClr>
                </a:solidFill>
              </a:defRPr>
            </a:lvl1pPr>
          </a:lstStyle>
          <a:p>
            <a:endParaRPr lang="de-DE" dirty="0"/>
          </a:p>
        </p:txBody>
      </p:sp>
    </p:spTree>
    <p:extLst>
      <p:ext uri="{BB962C8B-B14F-4D97-AF65-F5344CB8AC3E}">
        <p14:creationId xmlns:p14="http://schemas.microsoft.com/office/powerpoint/2010/main" val="377960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9" r:id="rId16"/>
    <p:sldLayoutId id="2147483688" r:id="rId17"/>
  </p:sldLayoutIdLst>
  <p:hf sldNum="0" hdr="0" ftr="0" dt="0"/>
  <p:txStyles>
    <p:titleStyle>
      <a:lvl1pPr algn="l" defTabSz="914377" rtl="0" eaLnBrk="1" latinLnBrk="0" hangingPunct="1">
        <a:lnSpc>
          <a:spcPts val="6400"/>
        </a:lnSpc>
        <a:spcBef>
          <a:spcPct val="0"/>
        </a:spcBef>
        <a:buNone/>
        <a:defRPr sz="4267" kern="1200">
          <a:solidFill>
            <a:schemeClr val="tx1"/>
          </a:solidFill>
          <a:latin typeface="+mj-lt"/>
          <a:ea typeface="+mj-ea"/>
          <a:cs typeface="+mj-cs"/>
        </a:defRPr>
      </a:lvl1pPr>
    </p:titleStyle>
    <p:bodyStyle>
      <a:lvl1pPr marL="355591" indent="-355591" algn="l" defTabSz="914377" rtl="0" eaLnBrk="1" latinLnBrk="0" hangingPunct="1">
        <a:lnSpc>
          <a:spcPts val="4533"/>
        </a:lnSpc>
        <a:spcBef>
          <a:spcPts val="0"/>
        </a:spcBef>
        <a:buClr>
          <a:srgbClr val="FF6C00"/>
        </a:buClr>
        <a:buFont typeface="Arial" panose="020B0604020202020204" pitchFamily="34" charset="0"/>
        <a:buChar char="•"/>
        <a:tabLst>
          <a:tab pos="355591" algn="l"/>
        </a:tabLst>
        <a:defRPr sz="2400" kern="1200">
          <a:solidFill>
            <a:schemeClr val="tx1"/>
          </a:solidFill>
          <a:latin typeface="+mn-lt"/>
          <a:ea typeface="+mn-ea"/>
          <a:cs typeface="+mn-cs"/>
        </a:defRPr>
      </a:lvl1pPr>
      <a:lvl2pPr marL="685783"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ts val="4533"/>
        </a:lnSpc>
        <a:spcBef>
          <a:spcPts val="500"/>
        </a:spcBef>
        <a:buClr>
          <a:srgbClr val="FF6C00"/>
        </a:buClr>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6" cstate="print"/>
          <a:stretch>
            <a:fillRect/>
          </a:stretch>
        </p:blipFill>
        <p:spPr>
          <a:xfrm>
            <a:off x="0" y="0"/>
            <a:ext cx="12192000" cy="375646"/>
          </a:xfrm>
          <a:prstGeom prst="rect">
            <a:avLst/>
          </a:prstGeom>
        </p:spPr>
      </p:pic>
      <p:sp>
        <p:nvSpPr>
          <p:cNvPr id="13" name="Title Placeholder 1"/>
          <p:cNvSpPr>
            <a:spLocks noGrp="1"/>
          </p:cNvSpPr>
          <p:nvPr>
            <p:ph type="title"/>
          </p:nvPr>
        </p:nvSpPr>
        <p:spPr>
          <a:xfrm>
            <a:off x="609603" y="705208"/>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609600" y="1500110"/>
            <a:ext cx="10984424"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11075674" y="70010"/>
            <a:ext cx="790223" cy="200055"/>
          </a:xfrm>
          <a:prstGeom prst="rect">
            <a:avLst/>
          </a:prstGeom>
          <a:noFill/>
        </p:spPr>
        <p:txBody>
          <a:bodyPr wrap="square" rtlCol="0">
            <a:spAutoFit/>
          </a:bodyPr>
          <a:lstStyle/>
          <a:p>
            <a:pPr algn="r" defTabSz="457200"/>
            <a:r>
              <a:rPr lang="en-US" sz="700" b="1" dirty="0">
                <a:solidFill>
                  <a:prstClr val="white"/>
                </a:solidFill>
                <a:cs typeface="Arial" pitchFamily="34" charset="0"/>
              </a:rPr>
              <a:t>|  </a:t>
            </a:r>
            <a:fld id="{0458CB15-4049-3E44-A91F-E9E0F94EC727}" type="slidenum">
              <a:rPr lang="en-US" sz="700" b="1">
                <a:solidFill>
                  <a:prstClr val="white"/>
                </a:solidFill>
                <a:cs typeface="Arial" pitchFamily="34" charset="0"/>
              </a:rPr>
              <a:pPr algn="r" defTabSz="457200"/>
              <a:t>‹#›</a:t>
            </a:fld>
            <a:endParaRPr lang="en-US" sz="700" b="1" dirty="0" err="1">
              <a:solidFill>
                <a:prstClr val="white"/>
              </a:solidFill>
              <a:cs typeface="Arial" pitchFamily="34" charset="0"/>
            </a:endParaRPr>
          </a:p>
        </p:txBody>
      </p:sp>
    </p:spTree>
    <p:extLst>
      <p:ext uri="{BB962C8B-B14F-4D97-AF65-F5344CB8AC3E}">
        <p14:creationId xmlns:p14="http://schemas.microsoft.com/office/powerpoint/2010/main" val="19613178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7"/>
          <a:stretch>
            <a:fillRect/>
          </a:stretch>
        </p:blipFill>
        <p:spPr>
          <a:xfrm>
            <a:off x="0" y="0"/>
            <a:ext cx="12192000" cy="375646"/>
          </a:xfrm>
          <a:prstGeom prst="rect">
            <a:avLst/>
          </a:prstGeom>
        </p:spPr>
      </p:pic>
      <p:sp>
        <p:nvSpPr>
          <p:cNvPr id="9" name="Slide Number Placeholder 7"/>
          <p:cNvSpPr>
            <a:spLocks noGrp="1"/>
          </p:cNvSpPr>
          <p:nvPr>
            <p:ph type="sldNum" sz="quarter" idx="4"/>
          </p:nvPr>
        </p:nvSpPr>
        <p:spPr>
          <a:xfrm>
            <a:off x="11299117" y="-7655"/>
            <a:ext cx="783712"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t>   |   </a:t>
            </a:r>
            <a:fld id="{DA15E891-66B8-4B28-AB8F-05A4B1DE573C}" type="slidenum">
              <a:rPr lang="en-US" smtClean="0"/>
              <a:pPr/>
              <a:t>‹#›</a:t>
            </a:fld>
            <a:endParaRPr lang="en-US" dirty="0"/>
          </a:p>
        </p:txBody>
      </p:sp>
      <p:sp>
        <p:nvSpPr>
          <p:cNvPr id="13" name="Title Placeholder 1"/>
          <p:cNvSpPr>
            <a:spLocks noGrp="1"/>
          </p:cNvSpPr>
          <p:nvPr>
            <p:ph type="title"/>
          </p:nvPr>
        </p:nvSpPr>
        <p:spPr>
          <a:xfrm>
            <a:off x="609600" y="705205"/>
            <a:ext cx="10984425"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609600" y="1500110"/>
            <a:ext cx="10984424"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234785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6718" y="2110347"/>
            <a:ext cx="11113977" cy="3726880"/>
          </a:xfrm>
        </p:spPr>
        <p:txBody>
          <a:bodyPr/>
          <a:lstStyle/>
          <a:p>
            <a:pPr>
              <a:lnSpc>
                <a:spcPct val="100000"/>
              </a:lnSpc>
            </a:pPr>
            <a:r>
              <a:rPr lang="en-US" altLang="zh-CN" sz="3200" dirty="0" err="1">
                <a:solidFill>
                  <a:schemeClr val="tx2"/>
                </a:solidFill>
                <a:latin typeface="微软雅黑" panose="020B0503020204020204" pitchFamily="34" charset="-122"/>
                <a:ea typeface="微软雅黑" panose="020B0503020204020204" pitchFamily="34" charset="-122"/>
              </a:rPr>
              <a:t>Reaxys</a:t>
            </a:r>
            <a:r>
              <a:rPr lang="en-US" altLang="zh-CN" sz="3200" dirty="0">
                <a:solidFill>
                  <a:schemeClr val="tx2"/>
                </a:solidFill>
                <a:latin typeface="微软雅黑" panose="020B0503020204020204" pitchFamily="34" charset="-122"/>
                <a:ea typeface="微软雅黑" panose="020B0503020204020204" pitchFamily="34" charset="-122"/>
              </a:rPr>
              <a:t> </a:t>
            </a:r>
            <a:r>
              <a:rPr lang="zh-CN" altLang="en-US" sz="3200" dirty="0">
                <a:solidFill>
                  <a:schemeClr val="tx2"/>
                </a:solidFill>
                <a:latin typeface="微软雅黑" panose="020B0503020204020204" pitchFamily="34" charset="-122"/>
                <a:ea typeface="微软雅黑" panose="020B0503020204020204" pitchFamily="34" charset="-122"/>
              </a:rPr>
              <a:t>数据库入门基本使用指南</a:t>
            </a:r>
            <a:br>
              <a:rPr lang="en-US" altLang="zh-CN" sz="4400" dirty="0">
                <a:solidFill>
                  <a:schemeClr val="tx2"/>
                </a:solidFill>
                <a:latin typeface="微软雅黑" panose="020B0503020204020204" pitchFamily="34" charset="-122"/>
                <a:ea typeface="微软雅黑" panose="020B0503020204020204" pitchFamily="34" charset="-122"/>
              </a:rPr>
            </a:br>
            <a:br>
              <a:rPr lang="en-US" altLang="zh-CN" sz="4400" dirty="0">
                <a:solidFill>
                  <a:schemeClr val="tx2"/>
                </a:solidFill>
                <a:latin typeface="微软雅黑" panose="020B0503020204020204" pitchFamily="34" charset="-122"/>
                <a:ea typeface="微软雅黑" panose="020B0503020204020204" pitchFamily="34" charset="-122"/>
              </a:rPr>
            </a:br>
            <a:r>
              <a:rPr lang="en-GB" sz="2600" b="1" dirty="0">
                <a:solidFill>
                  <a:srgbClr val="FF6C00"/>
                </a:solidFill>
              </a:rPr>
              <a:t>E</a:t>
            </a:r>
            <a:r>
              <a:rPr lang="en-US" sz="2600" b="1" dirty="0" err="1">
                <a:solidFill>
                  <a:srgbClr val="FF6C00"/>
                </a:solidFill>
              </a:rPr>
              <a:t>lsevier</a:t>
            </a:r>
            <a:r>
              <a:rPr lang="en-US" sz="2600" b="1" dirty="0">
                <a:solidFill>
                  <a:srgbClr val="FF6C00"/>
                </a:solidFill>
              </a:rPr>
              <a:t> Life Science Solution</a:t>
            </a:r>
            <a:br>
              <a:rPr lang="en-GB" sz="4267" b="1" dirty="0">
                <a:solidFill>
                  <a:srgbClr val="FF6C00"/>
                </a:solidFill>
              </a:rPr>
            </a:br>
            <a:br>
              <a:rPr lang="en-GB" sz="3600" dirty="0">
                <a:solidFill>
                  <a:schemeClr val="tx2"/>
                </a:solidFill>
              </a:rPr>
            </a:br>
            <a:r>
              <a:rPr lang="zh-CN" altLang="en-US" sz="2000" dirty="0">
                <a:solidFill>
                  <a:schemeClr val="tx2"/>
                </a:solidFill>
                <a:latin typeface="微软雅黑" panose="020B0503020204020204" pitchFamily="34" charset="-122"/>
                <a:ea typeface="微软雅黑" panose="020B0503020204020204" pitchFamily="34" charset="-122"/>
              </a:rPr>
              <a:t>张弦，爱思唯尔生命科学解决方案经理</a:t>
            </a:r>
            <a:br>
              <a:rPr lang="en-US" altLang="zh-CN" sz="2000" dirty="0">
                <a:solidFill>
                  <a:schemeClr val="tx2"/>
                </a:solidFill>
                <a:latin typeface="微软雅黑" panose="020B0503020204020204" pitchFamily="34" charset="-122"/>
                <a:ea typeface="微软雅黑" panose="020B0503020204020204" pitchFamily="34" charset="-122"/>
              </a:rPr>
            </a:br>
            <a:br>
              <a:rPr lang="en-GB" altLang="zh-CN" sz="2000" dirty="0">
                <a:solidFill>
                  <a:schemeClr val="tx2"/>
                </a:solidFill>
                <a:latin typeface="微软雅黑" panose="020B0503020204020204" pitchFamily="34" charset="-122"/>
                <a:ea typeface="微软雅黑" panose="020B0503020204020204" pitchFamily="34" charset="-122"/>
              </a:rPr>
            </a:br>
            <a:br>
              <a:rPr lang="en-GB" sz="2000" dirty="0">
                <a:solidFill>
                  <a:schemeClr val="tx2"/>
                </a:solidFill>
                <a:latin typeface="微软雅黑" panose="020B0503020204020204" pitchFamily="34" charset="-122"/>
                <a:ea typeface="微软雅黑" panose="020B0503020204020204" pitchFamily="34" charset="-122"/>
              </a:rPr>
            </a:br>
            <a:r>
              <a:rPr lang="en-GB" sz="2000" dirty="0">
                <a:solidFill>
                  <a:schemeClr val="tx2"/>
                </a:solidFill>
                <a:latin typeface="微软雅黑" panose="020B0503020204020204" pitchFamily="34" charset="-122"/>
                <a:ea typeface="微软雅黑" panose="020B0503020204020204" pitchFamily="34" charset="-122"/>
              </a:rPr>
              <a:t>2019</a:t>
            </a:r>
            <a:r>
              <a:rPr lang="en-US" sz="2000" dirty="0">
                <a:solidFill>
                  <a:schemeClr val="tx2"/>
                </a:solidFill>
                <a:latin typeface="微软雅黑" panose="020B0503020204020204" pitchFamily="34" charset="-122"/>
                <a:ea typeface="微软雅黑" panose="020B0503020204020204" pitchFamily="34" charset="-122"/>
              </a:rPr>
              <a:t>.11.22</a:t>
            </a:r>
            <a:endParaRPr lang="de-DE" sz="4267"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82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46B35869-F05E-4835-AC93-AC132C1488D7}"/>
              </a:ext>
            </a:extLst>
          </p:cNvPr>
          <p:cNvSpPr>
            <a:spLocks noGrp="1"/>
          </p:cNvSpPr>
          <p:nvPr>
            <p:ph type="title"/>
          </p:nvPr>
        </p:nvSpPr>
        <p:spPr>
          <a:xfrm>
            <a:off x="423247" y="111180"/>
            <a:ext cx="10723328" cy="617012"/>
          </a:xfrm>
        </p:spPr>
        <p:txBody>
          <a:bodyPr/>
          <a:lstStyle/>
          <a:p>
            <a:r>
              <a:rPr lang="zh-CN" altLang="en-US" sz="2800" dirty="0">
                <a:latin typeface="微软雅黑" panose="020B0503020204020204" pitchFamily="34" charset="-122"/>
                <a:ea typeface="微软雅黑" panose="020B0503020204020204" pitchFamily="34" charset="-122"/>
              </a:rPr>
              <a:t>第一步：登录官方网址</a:t>
            </a:r>
            <a:r>
              <a:rPr lang="en-US" altLang="zh-CN" sz="2800" dirty="0">
                <a:latin typeface="微软雅黑" panose="020B0503020204020204" pitchFamily="34" charset="-122"/>
                <a:ea typeface="微软雅黑" panose="020B0503020204020204" pitchFamily="34" charset="-122"/>
              </a:rPr>
              <a:t>www.reaxys.com</a:t>
            </a:r>
            <a:endParaRPr lang="en-US" sz="28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4CDF3D7D-D221-4227-8564-A16470AC06FF}"/>
              </a:ext>
            </a:extLst>
          </p:cNvPr>
          <p:cNvPicPr>
            <a:picLocks noChangeAspect="1"/>
          </p:cNvPicPr>
          <p:nvPr/>
        </p:nvPicPr>
        <p:blipFill>
          <a:blip r:embed="rId3"/>
          <a:stretch>
            <a:fillRect/>
          </a:stretch>
        </p:blipFill>
        <p:spPr>
          <a:xfrm>
            <a:off x="423247" y="1100810"/>
            <a:ext cx="8857416" cy="3976799"/>
          </a:xfrm>
          <a:prstGeom prst="rect">
            <a:avLst/>
          </a:prstGeom>
        </p:spPr>
      </p:pic>
      <p:sp>
        <p:nvSpPr>
          <p:cNvPr id="9" name="矩形 8">
            <a:extLst>
              <a:ext uri="{FF2B5EF4-FFF2-40B4-BE49-F238E27FC236}">
                <a16:creationId xmlns:a16="http://schemas.microsoft.com/office/drawing/2014/main" id="{49AFAD93-A421-4826-B8E5-20D2932018B4}"/>
              </a:ext>
            </a:extLst>
          </p:cNvPr>
          <p:cNvSpPr/>
          <p:nvPr/>
        </p:nvSpPr>
        <p:spPr>
          <a:xfrm>
            <a:off x="3108960" y="2732444"/>
            <a:ext cx="3743661" cy="2366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a:extLst>
              <a:ext uri="{FF2B5EF4-FFF2-40B4-BE49-F238E27FC236}">
                <a16:creationId xmlns:a16="http://schemas.microsoft.com/office/drawing/2014/main" id="{E000448F-ACC1-4875-A0E3-97C04887644F}"/>
              </a:ext>
            </a:extLst>
          </p:cNvPr>
          <p:cNvSpPr/>
          <p:nvPr/>
        </p:nvSpPr>
        <p:spPr>
          <a:xfrm>
            <a:off x="4529863" y="3280623"/>
            <a:ext cx="751242" cy="36622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箭头连接符 11">
            <a:extLst>
              <a:ext uri="{FF2B5EF4-FFF2-40B4-BE49-F238E27FC236}">
                <a16:creationId xmlns:a16="http://schemas.microsoft.com/office/drawing/2014/main" id="{C1239045-459B-4DA1-A118-1F92C1440132}"/>
              </a:ext>
            </a:extLst>
          </p:cNvPr>
          <p:cNvCxnSpPr/>
          <p:nvPr/>
        </p:nvCxnSpPr>
        <p:spPr>
          <a:xfrm>
            <a:off x="6927925" y="2969112"/>
            <a:ext cx="376517" cy="21515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E3B30EEB-3D0D-4E4F-BA0B-D1E90115A7F9}"/>
              </a:ext>
            </a:extLst>
          </p:cNvPr>
          <p:cNvSpPr txBox="1"/>
          <p:nvPr/>
        </p:nvSpPr>
        <p:spPr>
          <a:xfrm>
            <a:off x="7402914" y="2818958"/>
            <a:ext cx="3743661" cy="923330"/>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如果要检索文献，直接输入关键词（</a:t>
            </a:r>
            <a:r>
              <a:rPr lang="en-US" altLang="zh-CN" dirty="0">
                <a:solidFill>
                  <a:schemeClr val="accent2"/>
                </a:solidFill>
                <a:latin typeface="微软雅黑" panose="020B0503020204020204" pitchFamily="34" charset="-122"/>
                <a:ea typeface="微软雅黑" panose="020B0503020204020204" pitchFamily="34" charset="-122"/>
              </a:rPr>
              <a:t>key </a:t>
            </a:r>
            <a:r>
              <a:rPr lang="en-US" altLang="zh-CN" dirty="0" err="1">
                <a:solidFill>
                  <a:schemeClr val="accent2"/>
                </a:solidFill>
                <a:latin typeface="微软雅黑" panose="020B0503020204020204" pitchFamily="34" charset="-122"/>
                <a:ea typeface="微软雅黑" panose="020B0503020204020204" pitchFamily="34" charset="-122"/>
              </a:rPr>
              <a:t>workds</a:t>
            </a:r>
            <a:r>
              <a:rPr lang="zh-CN" altLang="en-US" dirty="0">
                <a:solidFill>
                  <a:schemeClr val="accent2"/>
                </a:solidFill>
                <a:latin typeface="微软雅黑" panose="020B0503020204020204" pitchFamily="34" charset="-122"/>
                <a:ea typeface="微软雅黑" panose="020B0503020204020204" pitchFamily="34" charset="-122"/>
              </a:rPr>
              <a:t>）</a:t>
            </a:r>
            <a:r>
              <a:rPr lang="en-US" altLang="zh-CN" dirty="0">
                <a:solidFill>
                  <a:schemeClr val="accent2"/>
                </a:solidFill>
                <a:latin typeface="微软雅黑" panose="020B0503020204020204" pitchFamily="34" charset="-122"/>
                <a:ea typeface="微软雅黑" panose="020B0503020204020204" pitchFamily="34" charset="-122"/>
              </a:rPr>
              <a:t>,</a:t>
            </a:r>
            <a:r>
              <a:rPr lang="zh-CN" altLang="en-US" dirty="0">
                <a:solidFill>
                  <a:schemeClr val="accent2"/>
                </a:solidFill>
                <a:latin typeface="微软雅黑" panose="020B0503020204020204" pitchFamily="34" charset="-122"/>
                <a:ea typeface="微软雅黑" panose="020B0503020204020204" pitchFamily="34" charset="-122"/>
              </a:rPr>
              <a:t>或者逻辑语言，然后点击</a:t>
            </a:r>
            <a:r>
              <a:rPr lang="en-US" altLang="zh-CN" dirty="0">
                <a:solidFill>
                  <a:schemeClr val="accent2"/>
                </a:solidFill>
                <a:latin typeface="微软雅黑" panose="020B0503020204020204" pitchFamily="34" charset="-122"/>
                <a:ea typeface="微软雅黑" panose="020B0503020204020204" pitchFamily="34" charset="-122"/>
              </a:rPr>
              <a:t>Find,</a:t>
            </a:r>
            <a:r>
              <a:rPr lang="zh-CN" altLang="en-US" dirty="0">
                <a:solidFill>
                  <a:schemeClr val="accent2"/>
                </a:solidFill>
                <a:latin typeface="微软雅黑" panose="020B0503020204020204" pitchFamily="34" charset="-122"/>
                <a:ea typeface="微软雅黑" panose="020B0503020204020204" pitchFamily="34" charset="-122"/>
              </a:rPr>
              <a:t>浏览检索结果</a:t>
            </a:r>
            <a:endParaRPr lang="en-US" dirty="0">
              <a:solidFill>
                <a:schemeClr val="accent2"/>
              </a:solidFill>
              <a:latin typeface="微软雅黑" panose="020B0503020204020204" pitchFamily="34" charset="-122"/>
              <a:ea typeface="微软雅黑" panose="020B0503020204020204" pitchFamily="34" charset="-122"/>
            </a:endParaRPr>
          </a:p>
        </p:txBody>
      </p:sp>
      <p:cxnSp>
        <p:nvCxnSpPr>
          <p:cNvPr id="14" name="直接箭头连接符 13">
            <a:extLst>
              <a:ext uri="{FF2B5EF4-FFF2-40B4-BE49-F238E27FC236}">
                <a16:creationId xmlns:a16="http://schemas.microsoft.com/office/drawing/2014/main" id="{C69272D5-D914-46BA-AA17-6D964248C3B4}"/>
              </a:ext>
            </a:extLst>
          </p:cNvPr>
          <p:cNvCxnSpPr/>
          <p:nvPr/>
        </p:nvCxnSpPr>
        <p:spPr>
          <a:xfrm>
            <a:off x="5400312" y="3742288"/>
            <a:ext cx="376517" cy="21515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5613D75-EEE6-4038-8A37-51AAB5CC78E7}"/>
              </a:ext>
            </a:extLst>
          </p:cNvPr>
          <p:cNvSpPr txBox="1"/>
          <p:nvPr/>
        </p:nvSpPr>
        <p:spPr>
          <a:xfrm>
            <a:off x="6036067" y="3849864"/>
            <a:ext cx="3743661" cy="923330"/>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如果要检索物质和反应，点击画图图标，会弹出画图面板，进行结构和反应绘制</a:t>
            </a:r>
            <a:endParaRPr lang="en-US"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287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6">
            <a:extLst>
              <a:ext uri="{FF2B5EF4-FFF2-40B4-BE49-F238E27FC236}">
                <a16:creationId xmlns:a16="http://schemas.microsoft.com/office/drawing/2014/main" id="{E09EF20F-9FD5-4E22-97A0-CE5A63FBC6E5}"/>
              </a:ext>
            </a:extLst>
          </p:cNvPr>
          <p:cNvSpPr>
            <a:spLocks noGrp="1"/>
          </p:cNvSpPr>
          <p:nvPr>
            <p:ph type="title"/>
          </p:nvPr>
        </p:nvSpPr>
        <p:spPr>
          <a:xfrm>
            <a:off x="229609" y="0"/>
            <a:ext cx="10723328" cy="617012"/>
          </a:xfrm>
        </p:spPr>
        <p:txBody>
          <a:bodyPr/>
          <a:lstStyle/>
          <a:p>
            <a:r>
              <a:rPr lang="zh-CN" altLang="en-US" sz="2800" dirty="0">
                <a:latin typeface="微软雅黑" panose="020B0503020204020204" pitchFamily="34" charset="-122"/>
                <a:ea typeface="微软雅黑" panose="020B0503020204020204" pitchFamily="34" charset="-122"/>
              </a:rPr>
              <a:t>以物质和反应检索为例：点击画图图标后，激活画图面板如下：</a:t>
            </a:r>
            <a:endParaRPr lang="en-US" sz="28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9313905-C878-4BFB-BC56-C6D467694CED}"/>
              </a:ext>
            </a:extLst>
          </p:cNvPr>
          <p:cNvSpPr txBox="1"/>
          <p:nvPr/>
        </p:nvSpPr>
        <p:spPr>
          <a:xfrm>
            <a:off x="229609" y="851204"/>
            <a:ext cx="10237582"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如果进行物质检索的话，具体操作如下：</a:t>
            </a:r>
            <a:endParaRPr lang="en-US" altLang="zh-CN" dirty="0">
              <a:latin typeface="微软雅黑" panose="020B0503020204020204" pitchFamily="34" charset="-122"/>
              <a:ea typeface="微软雅黑" panose="020B0503020204020204" pitchFamily="34" charset="-122"/>
            </a:endParaRPr>
          </a:p>
          <a:p>
            <a:pPr marL="342900" indent="-342900">
              <a:buAutoNum type="arabicPeriod"/>
            </a:pPr>
            <a:r>
              <a:rPr lang="zh-CN" altLang="en-US" dirty="0">
                <a:latin typeface="微软雅黑" panose="020B0503020204020204" pitchFamily="34" charset="-122"/>
                <a:ea typeface="微软雅黑" panose="020B0503020204020204" pitchFamily="34" charset="-122"/>
              </a:rPr>
              <a:t>在以下面板中画入结构</a:t>
            </a:r>
            <a:endParaRPr lang="en-US" altLang="zh-CN" dirty="0">
              <a:latin typeface="微软雅黑" panose="020B0503020204020204" pitchFamily="34" charset="-122"/>
              <a:ea typeface="微软雅黑" panose="020B0503020204020204" pitchFamily="34" charset="-122"/>
            </a:endParaRPr>
          </a:p>
          <a:p>
            <a:pPr marL="342900" indent="-342900">
              <a:buAutoNum type="arabicPeriod"/>
            </a:pPr>
            <a:r>
              <a:rPr lang="zh-CN" altLang="en-US" dirty="0">
                <a:latin typeface="微软雅黑" panose="020B0503020204020204" pitchFamily="34" charset="-122"/>
                <a:ea typeface="微软雅黑" panose="020B0503020204020204" pitchFamily="34" charset="-122"/>
              </a:rPr>
              <a:t>在右侧可以选择</a:t>
            </a:r>
            <a:r>
              <a:rPr lang="en-US" altLang="zh-CN" dirty="0">
                <a:latin typeface="微软雅黑" panose="020B0503020204020204" pitchFamily="34" charset="-122"/>
                <a:ea typeface="微软雅黑" panose="020B0503020204020204" pitchFamily="34" charset="-122"/>
              </a:rPr>
              <a:t>As Drawn(</a:t>
            </a:r>
            <a:r>
              <a:rPr lang="zh-CN" altLang="en-US" dirty="0">
                <a:latin typeface="微软雅黑" panose="020B0503020204020204" pitchFamily="34" charset="-122"/>
                <a:ea typeface="微软雅黑" panose="020B0503020204020204" pitchFamily="34" charset="-122"/>
              </a:rPr>
              <a:t>精确检索），</a:t>
            </a:r>
            <a:r>
              <a:rPr lang="en-US" altLang="zh-CN" dirty="0">
                <a:latin typeface="微软雅黑" panose="020B0503020204020204" pitchFamily="34" charset="-122"/>
                <a:ea typeface="微软雅黑" panose="020B0503020204020204" pitchFamily="34" charset="-122"/>
              </a:rPr>
              <a:t>As Substructure(</a:t>
            </a:r>
            <a:r>
              <a:rPr lang="zh-CN" altLang="en-US" dirty="0">
                <a:latin typeface="微软雅黑" panose="020B0503020204020204" pitchFamily="34" charset="-122"/>
                <a:ea typeface="微软雅黑" panose="020B0503020204020204" pitchFamily="34" charset="-122"/>
              </a:rPr>
              <a:t>亚结构检索）或者</a:t>
            </a:r>
            <a:r>
              <a:rPr lang="en-US" altLang="zh-CN" dirty="0">
                <a:latin typeface="微软雅黑" panose="020B0503020204020204" pitchFamily="34" charset="-122"/>
                <a:ea typeface="微软雅黑" panose="020B0503020204020204" pitchFamily="34" charset="-122"/>
              </a:rPr>
              <a:t>Similar (</a:t>
            </a:r>
            <a:r>
              <a:rPr lang="zh-CN" altLang="en-US" dirty="0">
                <a:latin typeface="微软雅黑" panose="020B0503020204020204" pitchFamily="34" charset="-122"/>
                <a:ea typeface="微软雅黑" panose="020B0503020204020204" pitchFamily="34" charset="-122"/>
              </a:rPr>
              <a:t>相似检索）</a:t>
            </a:r>
            <a:endParaRPr lang="en-US" altLang="zh-CN" dirty="0">
              <a:latin typeface="微软雅黑" panose="020B0503020204020204" pitchFamily="34" charset="-122"/>
              <a:ea typeface="微软雅黑" panose="020B0503020204020204" pitchFamily="34" charset="-122"/>
            </a:endParaRPr>
          </a:p>
          <a:p>
            <a:pPr marL="342900" indent="-342900">
              <a:buAutoNum type="arabicPeriod"/>
            </a:pPr>
            <a:r>
              <a:rPr lang="zh-CN" altLang="en-US" dirty="0">
                <a:latin typeface="微软雅黑" panose="020B0503020204020204" pitchFamily="34" charset="-122"/>
                <a:ea typeface="微软雅黑" panose="020B0503020204020204" pitchFamily="34" charset="-122"/>
              </a:rPr>
              <a:t>点击面板下方的 </a:t>
            </a:r>
            <a:r>
              <a:rPr lang="en-US" altLang="zh-CN" dirty="0">
                <a:latin typeface="微软雅黑" panose="020B0503020204020204" pitchFamily="34" charset="-122"/>
                <a:ea typeface="微软雅黑" panose="020B0503020204020204" pitchFamily="34" charset="-122"/>
              </a:rPr>
              <a:t>Transfer to query ,</a:t>
            </a:r>
            <a:r>
              <a:rPr lang="zh-CN" altLang="en-US" dirty="0">
                <a:latin typeface="微软雅黑" panose="020B0503020204020204" pitchFamily="34" charset="-122"/>
                <a:ea typeface="微软雅黑" panose="020B0503020204020204" pitchFamily="34" charset="-122"/>
              </a:rPr>
              <a:t>然后点击</a:t>
            </a:r>
            <a:r>
              <a:rPr lang="en-US" altLang="zh-CN" dirty="0">
                <a:latin typeface="微软雅黑" panose="020B0503020204020204" pitchFamily="34" charset="-122"/>
                <a:ea typeface="微软雅黑" panose="020B0503020204020204" pitchFamily="34" charset="-122"/>
              </a:rPr>
              <a:t>Find </a:t>
            </a:r>
            <a:r>
              <a:rPr lang="zh-CN" altLang="en-US" dirty="0">
                <a:latin typeface="微软雅黑" panose="020B0503020204020204" pitchFamily="34" charset="-122"/>
                <a:ea typeface="微软雅黑" panose="020B0503020204020204" pitchFamily="34" charset="-122"/>
              </a:rPr>
              <a:t>即可进行检索操作</a:t>
            </a:r>
            <a:r>
              <a:rPr lang="en-US" altLang="zh-CN" dirty="0">
                <a:latin typeface="微软雅黑" panose="020B0503020204020204" pitchFamily="34" charset="-122"/>
                <a:ea typeface="微软雅黑" panose="020B0503020204020204" pitchFamily="34" charset="-122"/>
              </a:rPr>
              <a:t> </a:t>
            </a:r>
            <a:endParaRPr lang="en-US" dirty="0">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E588D178-3C07-43C4-B27E-CD48A6CA5297}"/>
              </a:ext>
            </a:extLst>
          </p:cNvPr>
          <p:cNvPicPr>
            <a:picLocks noChangeAspect="1"/>
          </p:cNvPicPr>
          <p:nvPr/>
        </p:nvPicPr>
        <p:blipFill>
          <a:blip r:embed="rId3"/>
          <a:stretch>
            <a:fillRect/>
          </a:stretch>
        </p:blipFill>
        <p:spPr>
          <a:xfrm>
            <a:off x="358701" y="2285725"/>
            <a:ext cx="9671125" cy="4216585"/>
          </a:xfrm>
          <a:prstGeom prst="rect">
            <a:avLst/>
          </a:prstGeom>
          <a:ln>
            <a:noFill/>
          </a:ln>
          <a:effectLst>
            <a:outerShdw blurRad="292100" dist="139700" dir="2700000" algn="tl" rotWithShape="0">
              <a:srgbClr val="333333">
                <a:alpha val="65000"/>
              </a:srgbClr>
            </a:outerShdw>
          </a:effectLst>
        </p:spPr>
      </p:pic>
      <p:sp>
        <p:nvSpPr>
          <p:cNvPr id="10" name="矩形 9">
            <a:extLst>
              <a:ext uri="{FF2B5EF4-FFF2-40B4-BE49-F238E27FC236}">
                <a16:creationId xmlns:a16="http://schemas.microsoft.com/office/drawing/2014/main" id="{D11B92F9-DA01-4FC5-BCC9-61583D403A72}"/>
              </a:ext>
            </a:extLst>
          </p:cNvPr>
          <p:cNvSpPr/>
          <p:nvPr/>
        </p:nvSpPr>
        <p:spPr>
          <a:xfrm>
            <a:off x="7777779" y="2285725"/>
            <a:ext cx="2252047" cy="94156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a:extLst>
              <a:ext uri="{FF2B5EF4-FFF2-40B4-BE49-F238E27FC236}">
                <a16:creationId xmlns:a16="http://schemas.microsoft.com/office/drawing/2014/main" id="{10476AD9-D2FC-4A09-B040-642253DEF371}"/>
              </a:ext>
            </a:extLst>
          </p:cNvPr>
          <p:cNvSpPr/>
          <p:nvPr/>
        </p:nvSpPr>
        <p:spPr>
          <a:xfrm>
            <a:off x="6716302" y="6185647"/>
            <a:ext cx="1147538" cy="3166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84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标题 6">
            <a:extLst>
              <a:ext uri="{FF2B5EF4-FFF2-40B4-BE49-F238E27FC236}">
                <a16:creationId xmlns:a16="http://schemas.microsoft.com/office/drawing/2014/main" id="{8D496C7A-8B63-420C-91DF-B889571575D5}"/>
              </a:ext>
            </a:extLst>
          </p:cNvPr>
          <p:cNvSpPr>
            <a:spLocks noGrp="1"/>
          </p:cNvSpPr>
          <p:nvPr>
            <p:ph type="title"/>
          </p:nvPr>
        </p:nvSpPr>
        <p:spPr>
          <a:xfrm>
            <a:off x="487795" y="43028"/>
            <a:ext cx="10723328" cy="580914"/>
          </a:xfrm>
        </p:spPr>
        <p:txBody>
          <a:bodyPr/>
          <a:lstStyle/>
          <a:p>
            <a:r>
              <a:rPr lang="zh-CN" altLang="en-US" sz="2800" dirty="0">
                <a:latin typeface="微软雅黑" panose="020B0503020204020204" pitchFamily="34" charset="-122"/>
                <a:ea typeface="微软雅黑" panose="020B0503020204020204" pitchFamily="34" charset="-122"/>
              </a:rPr>
              <a:t>点击</a:t>
            </a:r>
            <a:r>
              <a:rPr lang="en-US" altLang="zh-CN" sz="2800" dirty="0">
                <a:latin typeface="微软雅黑" panose="020B0503020204020204" pitchFamily="34" charset="-122"/>
                <a:ea typeface="微软雅黑" panose="020B0503020204020204" pitchFamily="34" charset="-122"/>
              </a:rPr>
              <a:t>Transfer to      </a:t>
            </a:r>
            <a:r>
              <a:rPr lang="zh-CN" altLang="en-US" sz="2800" dirty="0">
                <a:latin typeface="微软雅黑" panose="020B0503020204020204" pitchFamily="34" charset="-122"/>
                <a:ea typeface="微软雅黑" panose="020B0503020204020204" pitchFamily="34" charset="-122"/>
              </a:rPr>
              <a:t>以后会显示如下界面：</a:t>
            </a:r>
            <a:endParaRPr lang="en-US" sz="2800" dirty="0">
              <a:latin typeface="微软雅黑" panose="020B0503020204020204" pitchFamily="34" charset="-122"/>
              <a:ea typeface="微软雅黑" panose="020B0503020204020204" pitchFamily="34" charset="-122"/>
            </a:endParaRPr>
          </a:p>
        </p:txBody>
      </p:sp>
      <p:pic>
        <p:nvPicPr>
          <p:cNvPr id="62" name="图片 61">
            <a:extLst>
              <a:ext uri="{FF2B5EF4-FFF2-40B4-BE49-F238E27FC236}">
                <a16:creationId xmlns:a16="http://schemas.microsoft.com/office/drawing/2014/main" id="{2748F9F7-90DC-44A2-AAC2-0ED1A377DA2F}"/>
              </a:ext>
            </a:extLst>
          </p:cNvPr>
          <p:cNvPicPr>
            <a:picLocks noChangeAspect="1"/>
          </p:cNvPicPr>
          <p:nvPr/>
        </p:nvPicPr>
        <p:blipFill>
          <a:blip r:embed="rId3"/>
          <a:stretch>
            <a:fillRect/>
          </a:stretch>
        </p:blipFill>
        <p:spPr>
          <a:xfrm>
            <a:off x="1290451" y="86060"/>
            <a:ext cx="2399420" cy="755373"/>
          </a:xfrm>
          <a:prstGeom prst="rect">
            <a:avLst/>
          </a:prstGeom>
        </p:spPr>
      </p:pic>
      <p:pic>
        <p:nvPicPr>
          <p:cNvPr id="63" name="图片 62">
            <a:extLst>
              <a:ext uri="{FF2B5EF4-FFF2-40B4-BE49-F238E27FC236}">
                <a16:creationId xmlns:a16="http://schemas.microsoft.com/office/drawing/2014/main" id="{89796983-F135-49BA-9827-17EB0D99949A}"/>
              </a:ext>
            </a:extLst>
          </p:cNvPr>
          <p:cNvPicPr>
            <a:picLocks noChangeAspect="1"/>
          </p:cNvPicPr>
          <p:nvPr/>
        </p:nvPicPr>
        <p:blipFill>
          <a:blip r:embed="rId4"/>
          <a:stretch>
            <a:fillRect/>
          </a:stretch>
        </p:blipFill>
        <p:spPr>
          <a:xfrm>
            <a:off x="434005" y="905919"/>
            <a:ext cx="9918551" cy="4367744"/>
          </a:xfrm>
          <a:prstGeom prst="rect">
            <a:avLst/>
          </a:prstGeom>
          <a:ln>
            <a:noFill/>
          </a:ln>
          <a:effectLst>
            <a:outerShdw blurRad="292100" dist="139700" dir="2700000" algn="tl" rotWithShape="0">
              <a:srgbClr val="333333">
                <a:alpha val="65000"/>
              </a:srgbClr>
            </a:outerShdw>
          </a:effectLst>
        </p:spPr>
      </p:pic>
      <p:sp>
        <p:nvSpPr>
          <p:cNvPr id="64" name="矩形 63">
            <a:extLst>
              <a:ext uri="{FF2B5EF4-FFF2-40B4-BE49-F238E27FC236}">
                <a16:creationId xmlns:a16="http://schemas.microsoft.com/office/drawing/2014/main" id="{2FA62A88-2AD2-4DEB-B536-7E7E2E43A2F9}"/>
              </a:ext>
            </a:extLst>
          </p:cNvPr>
          <p:cNvSpPr/>
          <p:nvPr/>
        </p:nvSpPr>
        <p:spPr>
          <a:xfrm>
            <a:off x="6906411" y="2242692"/>
            <a:ext cx="591670" cy="3068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直接箭头连接符 65">
            <a:extLst>
              <a:ext uri="{FF2B5EF4-FFF2-40B4-BE49-F238E27FC236}">
                <a16:creationId xmlns:a16="http://schemas.microsoft.com/office/drawing/2014/main" id="{F8651CB3-D276-4957-808F-4A33FC7893FC}"/>
              </a:ext>
            </a:extLst>
          </p:cNvPr>
          <p:cNvCxnSpPr>
            <a:cxnSpLocks/>
          </p:cNvCxnSpPr>
          <p:nvPr/>
        </p:nvCxnSpPr>
        <p:spPr>
          <a:xfrm>
            <a:off x="7573385" y="2594867"/>
            <a:ext cx="419547" cy="32045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D37D326C-40EC-4E03-B4EB-8D86F138037C}"/>
              </a:ext>
            </a:extLst>
          </p:cNvPr>
          <p:cNvSpPr txBox="1"/>
          <p:nvPr/>
        </p:nvSpPr>
        <p:spPr>
          <a:xfrm>
            <a:off x="8143539" y="2990626"/>
            <a:ext cx="1990165"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点击</a:t>
            </a:r>
            <a:r>
              <a:rPr lang="en-US" altLang="zh-CN" dirty="0">
                <a:latin typeface="微软雅黑" panose="020B0503020204020204" pitchFamily="34" charset="-122"/>
                <a:ea typeface="微软雅黑" panose="020B0503020204020204" pitchFamily="34" charset="-122"/>
              </a:rPr>
              <a:t>Find</a:t>
            </a:r>
            <a:r>
              <a:rPr lang="zh-CN" altLang="en-US" dirty="0">
                <a:latin typeface="微软雅黑" panose="020B0503020204020204" pitchFamily="34" charset="-122"/>
                <a:ea typeface="微软雅黑" panose="020B0503020204020204" pitchFamily="34" charset="-122"/>
              </a:rPr>
              <a:t>，即可进行查询和检索</a:t>
            </a:r>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84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0019E0EF-B5C2-4B60-9B03-F35A8B0314FD}"/>
              </a:ext>
            </a:extLst>
          </p:cNvPr>
          <p:cNvSpPr>
            <a:spLocks noGrp="1"/>
          </p:cNvSpPr>
          <p:nvPr>
            <p:ph type="title"/>
          </p:nvPr>
        </p:nvSpPr>
        <p:spPr>
          <a:xfrm>
            <a:off x="229609" y="0"/>
            <a:ext cx="10723328" cy="617012"/>
          </a:xfrm>
        </p:spPr>
        <p:txBody>
          <a:bodyPr/>
          <a:lstStyle/>
          <a:p>
            <a:r>
              <a:rPr lang="zh-CN" altLang="en-US" sz="2800" dirty="0">
                <a:latin typeface="微软雅黑" panose="020B0503020204020204" pitchFamily="34" charset="-122"/>
                <a:ea typeface="微软雅黑" panose="020B0503020204020204" pitchFamily="34" charset="-122"/>
              </a:rPr>
              <a:t>点击</a:t>
            </a:r>
            <a:r>
              <a:rPr lang="en-US" altLang="zh-CN" sz="2800" dirty="0">
                <a:latin typeface="微软雅黑" panose="020B0503020204020204" pitchFamily="34" charset="-122"/>
                <a:ea typeface="微软雅黑" panose="020B0503020204020204" pitchFamily="34" charset="-122"/>
              </a:rPr>
              <a:t>Find</a:t>
            </a:r>
            <a:r>
              <a:rPr lang="zh-CN" altLang="en-US" sz="2800" dirty="0">
                <a:latin typeface="微软雅黑" panose="020B0503020204020204" pitchFamily="34" charset="-122"/>
                <a:ea typeface="微软雅黑" panose="020B0503020204020204" pitchFamily="34" charset="-122"/>
              </a:rPr>
              <a:t>以后，检索结果如下显示，点击</a:t>
            </a:r>
            <a:r>
              <a:rPr lang="en-US" altLang="zh-CN" sz="2800" dirty="0">
                <a:latin typeface="微软雅黑" panose="020B0503020204020204" pitchFamily="34" charset="-122"/>
                <a:ea typeface="微软雅黑" panose="020B0503020204020204" pitchFamily="34" charset="-122"/>
              </a:rPr>
              <a:t>View Results </a:t>
            </a:r>
            <a:r>
              <a:rPr lang="zh-CN" altLang="en-US" sz="2800" dirty="0">
                <a:latin typeface="微软雅黑" panose="020B0503020204020204" pitchFamily="34" charset="-122"/>
                <a:ea typeface="微软雅黑" panose="020B0503020204020204" pitchFamily="34" charset="-122"/>
              </a:rPr>
              <a:t>浏览结果</a:t>
            </a:r>
            <a:endParaRPr lang="en-US" sz="28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CFB76B9-E6EA-4C4D-B0DA-C64C0F1D11F0}"/>
              </a:ext>
            </a:extLst>
          </p:cNvPr>
          <p:cNvPicPr>
            <a:picLocks noChangeAspect="1"/>
          </p:cNvPicPr>
          <p:nvPr/>
        </p:nvPicPr>
        <p:blipFill>
          <a:blip r:embed="rId2"/>
          <a:stretch>
            <a:fillRect/>
          </a:stretch>
        </p:blipFill>
        <p:spPr>
          <a:xfrm>
            <a:off x="369458" y="783037"/>
            <a:ext cx="9660367" cy="4158977"/>
          </a:xfrm>
          <a:prstGeom prst="rect">
            <a:avLst/>
          </a:prstGeom>
        </p:spPr>
      </p:pic>
      <p:sp>
        <p:nvSpPr>
          <p:cNvPr id="6" name="矩形 5">
            <a:extLst>
              <a:ext uri="{FF2B5EF4-FFF2-40B4-BE49-F238E27FC236}">
                <a16:creationId xmlns:a16="http://schemas.microsoft.com/office/drawing/2014/main" id="{D11B92F9-DA01-4FC5-BCC9-61583D403A72}"/>
              </a:ext>
            </a:extLst>
          </p:cNvPr>
          <p:cNvSpPr/>
          <p:nvPr/>
        </p:nvSpPr>
        <p:spPr>
          <a:xfrm>
            <a:off x="1538288" y="1839558"/>
            <a:ext cx="7282983" cy="6402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图片 6">
            <a:extLst>
              <a:ext uri="{FF2B5EF4-FFF2-40B4-BE49-F238E27FC236}">
                <a16:creationId xmlns:a16="http://schemas.microsoft.com/office/drawing/2014/main" id="{DCFF2984-0756-48EE-A541-9A2D388631A5}"/>
              </a:ext>
            </a:extLst>
          </p:cNvPr>
          <p:cNvPicPr>
            <a:picLocks noChangeAspect="1"/>
          </p:cNvPicPr>
          <p:nvPr/>
        </p:nvPicPr>
        <p:blipFill>
          <a:blip r:embed="rId3"/>
          <a:stretch>
            <a:fillRect/>
          </a:stretch>
        </p:blipFill>
        <p:spPr>
          <a:xfrm>
            <a:off x="2947594" y="3237104"/>
            <a:ext cx="8745967" cy="3409820"/>
          </a:xfrm>
          <a:prstGeom prst="rect">
            <a:avLst/>
          </a:prstGeom>
          <a:ln>
            <a:noFill/>
          </a:ln>
          <a:effectLst>
            <a:outerShdw blurRad="292100" dist="139700" dir="2700000" algn="tl" rotWithShape="0">
              <a:srgbClr val="333333">
                <a:alpha val="65000"/>
              </a:srgbClr>
            </a:outerShdw>
          </a:effectLst>
        </p:spPr>
      </p:pic>
      <p:sp>
        <p:nvSpPr>
          <p:cNvPr id="8" name="矩形 7">
            <a:extLst>
              <a:ext uri="{FF2B5EF4-FFF2-40B4-BE49-F238E27FC236}">
                <a16:creationId xmlns:a16="http://schemas.microsoft.com/office/drawing/2014/main" id="{1272C3ED-9BBD-43C9-A2CA-77A956F887CD}"/>
              </a:ext>
            </a:extLst>
          </p:cNvPr>
          <p:cNvSpPr/>
          <p:nvPr/>
        </p:nvSpPr>
        <p:spPr>
          <a:xfrm>
            <a:off x="7540189" y="1913134"/>
            <a:ext cx="1033656" cy="36396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9" name="直接箭头连接符 8">
            <a:extLst>
              <a:ext uri="{FF2B5EF4-FFF2-40B4-BE49-F238E27FC236}">
                <a16:creationId xmlns:a16="http://schemas.microsoft.com/office/drawing/2014/main" id="{0A4D3E2F-130D-4072-B242-D5D3457BFB63}"/>
              </a:ext>
            </a:extLst>
          </p:cNvPr>
          <p:cNvCxnSpPr>
            <a:cxnSpLocks/>
          </p:cNvCxnSpPr>
          <p:nvPr/>
        </p:nvCxnSpPr>
        <p:spPr>
          <a:xfrm>
            <a:off x="8573845" y="2340526"/>
            <a:ext cx="530738" cy="69332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6">
            <a:extLst>
              <a:ext uri="{FF2B5EF4-FFF2-40B4-BE49-F238E27FC236}">
                <a16:creationId xmlns:a16="http://schemas.microsoft.com/office/drawing/2014/main" id="{E09EF20F-9FD5-4E22-97A0-CE5A63FBC6E5}"/>
              </a:ext>
            </a:extLst>
          </p:cNvPr>
          <p:cNvSpPr>
            <a:spLocks noGrp="1"/>
          </p:cNvSpPr>
          <p:nvPr>
            <p:ph type="title"/>
          </p:nvPr>
        </p:nvSpPr>
        <p:spPr>
          <a:xfrm>
            <a:off x="229609" y="0"/>
            <a:ext cx="10723328" cy="617012"/>
          </a:xfrm>
        </p:spPr>
        <p:txBody>
          <a:bodyPr/>
          <a:lstStyle/>
          <a:p>
            <a:r>
              <a:rPr lang="zh-CN" altLang="en-US" sz="2800" dirty="0">
                <a:latin typeface="微软雅黑" panose="020B0503020204020204" pitchFamily="34" charset="-122"/>
                <a:ea typeface="微软雅黑" panose="020B0503020204020204" pitchFamily="34" charset="-122"/>
              </a:rPr>
              <a:t>以物质和反应检索为例：点击             图标后，激活画图面板如下：</a:t>
            </a:r>
            <a:endParaRPr lang="en-US" sz="28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9313905-C878-4BFB-BC56-C6D467694CED}"/>
              </a:ext>
            </a:extLst>
          </p:cNvPr>
          <p:cNvSpPr txBox="1"/>
          <p:nvPr/>
        </p:nvSpPr>
        <p:spPr>
          <a:xfrm>
            <a:off x="229609" y="851204"/>
            <a:ext cx="102375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如果进行反应检索的话，具体操作如下：</a:t>
            </a:r>
            <a:endPar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在以下面板中具体的反应式或者终产物</a:t>
            </a:r>
            <a:endPar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zh-CN" altLang="en-US" dirty="0">
                <a:solidFill>
                  <a:srgbClr val="53565A"/>
                </a:solidFill>
                <a:latin typeface="微软雅黑" panose="020B0503020204020204" pitchFamily="34" charset="-122"/>
                <a:ea typeface="微软雅黑" panose="020B0503020204020204" pitchFamily="34" charset="-122"/>
              </a:rPr>
              <a:t>在</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右侧可以选择</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As Drawn(</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精确检索），</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As Substructure(</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亚结构检索）或者</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Similar (</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相似检索）</a:t>
            </a:r>
            <a:endPar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点击面板下方的 </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Transfer to query ,</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然后点击</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Find </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即可进行检索操作</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 </a:t>
            </a:r>
            <a:endParaRPr kumimoji="0" 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endParaRPr>
          </a:p>
        </p:txBody>
      </p:sp>
      <p:pic>
        <p:nvPicPr>
          <p:cNvPr id="2" name="图片 1">
            <a:extLst>
              <a:ext uri="{FF2B5EF4-FFF2-40B4-BE49-F238E27FC236}">
                <a16:creationId xmlns:a16="http://schemas.microsoft.com/office/drawing/2014/main" id="{9043D87D-070A-4C35-9A5A-458377145C86}"/>
              </a:ext>
            </a:extLst>
          </p:cNvPr>
          <p:cNvPicPr>
            <a:picLocks noChangeAspect="1"/>
          </p:cNvPicPr>
          <p:nvPr/>
        </p:nvPicPr>
        <p:blipFill>
          <a:blip r:embed="rId3"/>
          <a:stretch>
            <a:fillRect/>
          </a:stretch>
        </p:blipFill>
        <p:spPr>
          <a:xfrm>
            <a:off x="464428" y="2285725"/>
            <a:ext cx="8744118" cy="4095841"/>
          </a:xfrm>
          <a:prstGeom prst="rect">
            <a:avLst/>
          </a:prstGeom>
          <a:ln>
            <a:noFill/>
          </a:ln>
          <a:effectLst>
            <a:outerShdw blurRad="292100" dist="139700" dir="2700000" algn="tl" rotWithShape="0">
              <a:srgbClr val="333333">
                <a:alpha val="65000"/>
              </a:srgbClr>
            </a:outerShdw>
          </a:effectLst>
        </p:spPr>
      </p:pic>
      <p:sp>
        <p:nvSpPr>
          <p:cNvPr id="10" name="矩形 9">
            <a:extLst>
              <a:ext uri="{FF2B5EF4-FFF2-40B4-BE49-F238E27FC236}">
                <a16:creationId xmlns:a16="http://schemas.microsoft.com/office/drawing/2014/main" id="{D11B92F9-DA01-4FC5-BCC9-61583D403A72}"/>
              </a:ext>
            </a:extLst>
          </p:cNvPr>
          <p:cNvSpPr/>
          <p:nvPr/>
        </p:nvSpPr>
        <p:spPr>
          <a:xfrm>
            <a:off x="7110805" y="2650207"/>
            <a:ext cx="2097741" cy="111496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矩形 47">
            <a:extLst>
              <a:ext uri="{FF2B5EF4-FFF2-40B4-BE49-F238E27FC236}">
                <a16:creationId xmlns:a16="http://schemas.microsoft.com/office/drawing/2014/main" id="{10476AD9-D2FC-4A09-B040-642253DEF371}"/>
              </a:ext>
            </a:extLst>
          </p:cNvPr>
          <p:cNvSpPr/>
          <p:nvPr/>
        </p:nvSpPr>
        <p:spPr>
          <a:xfrm>
            <a:off x="6096000" y="6064903"/>
            <a:ext cx="1147538" cy="3166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图片 2">
            <a:extLst>
              <a:ext uri="{FF2B5EF4-FFF2-40B4-BE49-F238E27FC236}">
                <a16:creationId xmlns:a16="http://schemas.microsoft.com/office/drawing/2014/main" id="{22D7C8AE-9216-4CEB-9D33-87882EEE478A}"/>
              </a:ext>
            </a:extLst>
          </p:cNvPr>
          <p:cNvPicPr>
            <a:picLocks noChangeAspect="1"/>
          </p:cNvPicPr>
          <p:nvPr/>
        </p:nvPicPr>
        <p:blipFill>
          <a:blip r:embed="rId4"/>
          <a:stretch>
            <a:fillRect/>
          </a:stretch>
        </p:blipFill>
        <p:spPr>
          <a:xfrm>
            <a:off x="4857905" y="224053"/>
            <a:ext cx="1238095" cy="504762"/>
          </a:xfrm>
          <a:prstGeom prst="rect">
            <a:avLst/>
          </a:prstGeom>
        </p:spPr>
      </p:pic>
    </p:spTree>
    <p:extLst>
      <p:ext uri="{BB962C8B-B14F-4D97-AF65-F5344CB8AC3E}">
        <p14:creationId xmlns:p14="http://schemas.microsoft.com/office/powerpoint/2010/main" val="427901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标题 6">
            <a:extLst>
              <a:ext uri="{FF2B5EF4-FFF2-40B4-BE49-F238E27FC236}">
                <a16:creationId xmlns:a16="http://schemas.microsoft.com/office/drawing/2014/main" id="{8D496C7A-8B63-420C-91DF-B889571575D5}"/>
              </a:ext>
            </a:extLst>
          </p:cNvPr>
          <p:cNvSpPr>
            <a:spLocks noGrp="1"/>
          </p:cNvSpPr>
          <p:nvPr>
            <p:ph type="title"/>
          </p:nvPr>
        </p:nvSpPr>
        <p:spPr>
          <a:xfrm>
            <a:off x="487795" y="43028"/>
            <a:ext cx="10723328" cy="580914"/>
          </a:xfrm>
        </p:spPr>
        <p:txBody>
          <a:bodyPr/>
          <a:lstStyle/>
          <a:p>
            <a:r>
              <a:rPr lang="zh-CN" altLang="en-US" sz="2800" dirty="0">
                <a:latin typeface="微软雅黑" panose="020B0503020204020204" pitchFamily="34" charset="-122"/>
                <a:ea typeface="微软雅黑" panose="020B0503020204020204" pitchFamily="34" charset="-122"/>
              </a:rPr>
              <a:t>点击</a:t>
            </a:r>
            <a:r>
              <a:rPr lang="en-US" altLang="zh-CN" sz="2800" dirty="0">
                <a:latin typeface="微软雅黑" panose="020B0503020204020204" pitchFamily="34" charset="-122"/>
                <a:ea typeface="微软雅黑" panose="020B0503020204020204" pitchFamily="34" charset="-122"/>
              </a:rPr>
              <a:t>Transfer to      </a:t>
            </a:r>
            <a:r>
              <a:rPr lang="zh-CN" altLang="en-US" sz="2800" dirty="0">
                <a:latin typeface="微软雅黑" panose="020B0503020204020204" pitchFamily="34" charset="-122"/>
                <a:ea typeface="微软雅黑" panose="020B0503020204020204" pitchFamily="34" charset="-122"/>
              </a:rPr>
              <a:t>以后会显示如下界面：</a:t>
            </a:r>
            <a:endParaRPr lang="en-US" sz="2800" dirty="0">
              <a:latin typeface="微软雅黑" panose="020B0503020204020204" pitchFamily="34" charset="-122"/>
              <a:ea typeface="微软雅黑" panose="020B0503020204020204" pitchFamily="34" charset="-122"/>
            </a:endParaRPr>
          </a:p>
        </p:txBody>
      </p:sp>
      <p:pic>
        <p:nvPicPr>
          <p:cNvPr id="62" name="图片 61">
            <a:extLst>
              <a:ext uri="{FF2B5EF4-FFF2-40B4-BE49-F238E27FC236}">
                <a16:creationId xmlns:a16="http://schemas.microsoft.com/office/drawing/2014/main" id="{2748F9F7-90DC-44A2-AAC2-0ED1A377DA2F}"/>
              </a:ext>
            </a:extLst>
          </p:cNvPr>
          <p:cNvPicPr>
            <a:picLocks noChangeAspect="1"/>
          </p:cNvPicPr>
          <p:nvPr/>
        </p:nvPicPr>
        <p:blipFill>
          <a:blip r:embed="rId3"/>
          <a:stretch>
            <a:fillRect/>
          </a:stretch>
        </p:blipFill>
        <p:spPr>
          <a:xfrm>
            <a:off x="1290451" y="86060"/>
            <a:ext cx="2399420" cy="755373"/>
          </a:xfrm>
          <a:prstGeom prst="rect">
            <a:avLst/>
          </a:prstGeom>
        </p:spPr>
      </p:pic>
      <p:pic>
        <p:nvPicPr>
          <p:cNvPr id="2" name="图片 1">
            <a:extLst>
              <a:ext uri="{FF2B5EF4-FFF2-40B4-BE49-F238E27FC236}">
                <a16:creationId xmlns:a16="http://schemas.microsoft.com/office/drawing/2014/main" id="{BF7F9DE5-532A-4CC0-8BF7-9BE8A89EE25B}"/>
              </a:ext>
            </a:extLst>
          </p:cNvPr>
          <p:cNvPicPr>
            <a:picLocks noChangeAspect="1"/>
          </p:cNvPicPr>
          <p:nvPr/>
        </p:nvPicPr>
        <p:blipFill>
          <a:blip r:embed="rId4"/>
          <a:stretch>
            <a:fillRect/>
          </a:stretch>
        </p:blipFill>
        <p:spPr>
          <a:xfrm>
            <a:off x="487795" y="841433"/>
            <a:ext cx="9509760" cy="4126415"/>
          </a:xfrm>
          <a:prstGeom prst="rect">
            <a:avLst/>
          </a:prstGeom>
          <a:ln>
            <a:noFill/>
          </a:ln>
          <a:effectLst>
            <a:outerShdw blurRad="292100" dist="139700" dir="2700000" algn="tl" rotWithShape="0">
              <a:srgbClr val="333333">
                <a:alpha val="65000"/>
              </a:srgbClr>
            </a:outerShdw>
          </a:effectLst>
        </p:spPr>
      </p:pic>
      <p:sp>
        <p:nvSpPr>
          <p:cNvPr id="64" name="矩形 63">
            <a:extLst>
              <a:ext uri="{FF2B5EF4-FFF2-40B4-BE49-F238E27FC236}">
                <a16:creationId xmlns:a16="http://schemas.microsoft.com/office/drawing/2014/main" id="{2FA62A88-2AD2-4DEB-B536-7E7E2E43A2F9}"/>
              </a:ext>
            </a:extLst>
          </p:cNvPr>
          <p:cNvSpPr/>
          <p:nvPr/>
        </p:nvSpPr>
        <p:spPr>
          <a:xfrm>
            <a:off x="6638507" y="2106731"/>
            <a:ext cx="591670" cy="30686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6" name="直接箭头连接符 65">
            <a:extLst>
              <a:ext uri="{FF2B5EF4-FFF2-40B4-BE49-F238E27FC236}">
                <a16:creationId xmlns:a16="http://schemas.microsoft.com/office/drawing/2014/main" id="{F8651CB3-D276-4957-808F-4A33FC7893FC}"/>
              </a:ext>
            </a:extLst>
          </p:cNvPr>
          <p:cNvCxnSpPr>
            <a:cxnSpLocks/>
          </p:cNvCxnSpPr>
          <p:nvPr/>
        </p:nvCxnSpPr>
        <p:spPr>
          <a:xfrm>
            <a:off x="7305481" y="2458906"/>
            <a:ext cx="419547" cy="32045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D37D326C-40EC-4E03-B4EB-8D86F138037C}"/>
              </a:ext>
            </a:extLst>
          </p:cNvPr>
          <p:cNvSpPr txBox="1"/>
          <p:nvPr/>
        </p:nvSpPr>
        <p:spPr>
          <a:xfrm>
            <a:off x="7875635" y="2854665"/>
            <a:ext cx="19901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点击</a:t>
            </a:r>
            <a:r>
              <a:rPr kumimoji="0" lang="en-US" altLang="zh-CN"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Find</a:t>
            </a:r>
            <a:r>
              <a:rPr kumimoji="0" lang="zh-CN" alt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rPr>
              <a:t>，即可进行查询和检索</a:t>
            </a:r>
            <a:endParaRPr kumimoji="0" lang="en-US" sz="1800" b="0" i="0" u="none" strike="noStrike" kern="1200" cap="none" spc="0" normalizeH="0" baseline="0" noProof="0" dirty="0">
              <a:ln>
                <a:noFill/>
              </a:ln>
              <a:solidFill>
                <a:srgbClr val="53565A"/>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82599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a:extLst>
              <a:ext uri="{FF2B5EF4-FFF2-40B4-BE49-F238E27FC236}">
                <a16:creationId xmlns:a16="http://schemas.microsoft.com/office/drawing/2014/main" id="{0019E0EF-B5C2-4B60-9B03-F35A8B0314FD}"/>
              </a:ext>
            </a:extLst>
          </p:cNvPr>
          <p:cNvSpPr>
            <a:spLocks noGrp="1"/>
          </p:cNvSpPr>
          <p:nvPr>
            <p:ph type="title"/>
          </p:nvPr>
        </p:nvSpPr>
        <p:spPr>
          <a:xfrm>
            <a:off x="229609" y="0"/>
            <a:ext cx="10723328" cy="617012"/>
          </a:xfrm>
        </p:spPr>
        <p:txBody>
          <a:bodyPr/>
          <a:lstStyle/>
          <a:p>
            <a:r>
              <a:rPr lang="zh-CN" altLang="en-US" sz="2800" dirty="0">
                <a:latin typeface="微软雅黑" panose="020B0503020204020204" pitchFamily="34" charset="-122"/>
                <a:ea typeface="微软雅黑" panose="020B0503020204020204" pitchFamily="34" charset="-122"/>
              </a:rPr>
              <a:t>点击</a:t>
            </a:r>
            <a:r>
              <a:rPr lang="en-US" altLang="zh-CN" sz="2800" dirty="0">
                <a:latin typeface="微软雅黑" panose="020B0503020204020204" pitchFamily="34" charset="-122"/>
                <a:ea typeface="微软雅黑" panose="020B0503020204020204" pitchFamily="34" charset="-122"/>
              </a:rPr>
              <a:t>Find</a:t>
            </a:r>
            <a:r>
              <a:rPr lang="zh-CN" altLang="en-US" sz="2800" dirty="0">
                <a:latin typeface="微软雅黑" panose="020B0503020204020204" pitchFamily="34" charset="-122"/>
                <a:ea typeface="微软雅黑" panose="020B0503020204020204" pitchFamily="34" charset="-122"/>
              </a:rPr>
              <a:t>以后，检索结果如下显示，点击</a:t>
            </a:r>
            <a:r>
              <a:rPr lang="en-US" altLang="zh-CN" sz="2800" dirty="0">
                <a:latin typeface="微软雅黑" panose="020B0503020204020204" pitchFamily="34" charset="-122"/>
                <a:ea typeface="微软雅黑" panose="020B0503020204020204" pitchFamily="34" charset="-122"/>
              </a:rPr>
              <a:t>View Results </a:t>
            </a:r>
            <a:r>
              <a:rPr lang="zh-CN" altLang="en-US" sz="2800" dirty="0">
                <a:latin typeface="微软雅黑" panose="020B0503020204020204" pitchFamily="34" charset="-122"/>
                <a:ea typeface="微软雅黑" panose="020B0503020204020204" pitchFamily="34" charset="-122"/>
              </a:rPr>
              <a:t>浏览结果</a:t>
            </a:r>
            <a:endParaRPr lang="en-US" sz="2800" dirty="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6DEA8D7D-5B45-49DA-9213-01EC969A0993}"/>
              </a:ext>
            </a:extLst>
          </p:cNvPr>
          <p:cNvPicPr>
            <a:picLocks noChangeAspect="1"/>
          </p:cNvPicPr>
          <p:nvPr/>
        </p:nvPicPr>
        <p:blipFill>
          <a:blip r:embed="rId2"/>
          <a:stretch>
            <a:fillRect/>
          </a:stretch>
        </p:blipFill>
        <p:spPr>
          <a:xfrm>
            <a:off x="229609" y="884755"/>
            <a:ext cx="11193137" cy="2420723"/>
          </a:xfrm>
          <a:prstGeom prst="rect">
            <a:avLst/>
          </a:prstGeom>
          <a:ln>
            <a:noFill/>
          </a:ln>
          <a:effectLst>
            <a:outerShdw blurRad="292100" dist="139700" dir="2700000" algn="tl" rotWithShape="0">
              <a:srgbClr val="333333">
                <a:alpha val="65000"/>
              </a:srgbClr>
            </a:outerShdw>
          </a:effectLst>
        </p:spPr>
      </p:pic>
      <p:sp>
        <p:nvSpPr>
          <p:cNvPr id="8" name="矩形 7">
            <a:extLst>
              <a:ext uri="{FF2B5EF4-FFF2-40B4-BE49-F238E27FC236}">
                <a16:creationId xmlns:a16="http://schemas.microsoft.com/office/drawing/2014/main" id="{1272C3ED-9BBD-43C9-A2CA-77A956F887CD}"/>
              </a:ext>
            </a:extLst>
          </p:cNvPr>
          <p:cNvSpPr/>
          <p:nvPr/>
        </p:nvSpPr>
        <p:spPr>
          <a:xfrm>
            <a:off x="8595360" y="2215914"/>
            <a:ext cx="1162234" cy="36396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 name="直接箭头连接符 8">
            <a:extLst>
              <a:ext uri="{FF2B5EF4-FFF2-40B4-BE49-F238E27FC236}">
                <a16:creationId xmlns:a16="http://schemas.microsoft.com/office/drawing/2014/main" id="{0A4D3E2F-130D-4072-B242-D5D3457BFB63}"/>
              </a:ext>
            </a:extLst>
          </p:cNvPr>
          <p:cNvCxnSpPr>
            <a:cxnSpLocks/>
          </p:cNvCxnSpPr>
          <p:nvPr/>
        </p:nvCxnSpPr>
        <p:spPr>
          <a:xfrm>
            <a:off x="9746836" y="2612155"/>
            <a:ext cx="365352" cy="3953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F2D06D95-5B97-43E9-8235-117F7C2F1DF7}"/>
              </a:ext>
            </a:extLst>
          </p:cNvPr>
          <p:cNvPicPr>
            <a:picLocks noChangeAspect="1"/>
          </p:cNvPicPr>
          <p:nvPr/>
        </p:nvPicPr>
        <p:blipFill>
          <a:blip r:embed="rId3"/>
          <a:stretch>
            <a:fillRect/>
          </a:stretch>
        </p:blipFill>
        <p:spPr>
          <a:xfrm>
            <a:off x="2968116" y="3007467"/>
            <a:ext cx="8789992" cy="3850533"/>
          </a:xfrm>
          <a:prstGeom prst="rect">
            <a:avLst/>
          </a:prstGeom>
        </p:spPr>
      </p:pic>
      <p:sp>
        <p:nvSpPr>
          <p:cNvPr id="3" name="文本框 2">
            <a:extLst>
              <a:ext uri="{FF2B5EF4-FFF2-40B4-BE49-F238E27FC236}">
                <a16:creationId xmlns:a16="http://schemas.microsoft.com/office/drawing/2014/main" id="{6241C34D-5F64-4256-8751-3D848C9BE4F6}"/>
              </a:ext>
            </a:extLst>
          </p:cNvPr>
          <p:cNvSpPr txBox="1"/>
          <p:nvPr/>
        </p:nvSpPr>
        <p:spPr>
          <a:xfrm>
            <a:off x="5956151" y="5788579"/>
            <a:ext cx="2972696" cy="369332"/>
          </a:xfrm>
          <a:prstGeom prst="rect">
            <a:avLst/>
          </a:prstGeom>
          <a:noFill/>
        </p:spPr>
        <p:txBody>
          <a:bodyPr wrap="square" rtlCol="0">
            <a:spAutoFit/>
          </a:bodyPr>
          <a:lstStyle/>
          <a:p>
            <a:r>
              <a:rPr lang="zh-CN" altLang="en-US" dirty="0"/>
              <a:t>直接查看具体的操作步骤</a:t>
            </a:r>
            <a:endParaRPr lang="en-US" dirty="0"/>
          </a:p>
        </p:txBody>
      </p:sp>
    </p:spTree>
    <p:extLst>
      <p:ext uri="{BB962C8B-B14F-4D97-AF65-F5344CB8AC3E}">
        <p14:creationId xmlns:p14="http://schemas.microsoft.com/office/powerpoint/2010/main" val="2630756572"/>
      </p:ext>
    </p:extLst>
  </p:cSld>
  <p:clrMapOvr>
    <a:masterClrMapping/>
  </p:clrMapOvr>
</p:sld>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3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12974</TotalTime>
  <Words>446</Words>
  <Application>Microsoft Office PowerPoint</Application>
  <PresentationFormat>宽屏</PresentationFormat>
  <Paragraphs>30</Paragraphs>
  <Slides>8</Slides>
  <Notes>6</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8</vt:i4>
      </vt:variant>
    </vt:vector>
  </HeadingPairs>
  <TitlesOfParts>
    <vt:vector size="18" baseType="lpstr">
      <vt:lpstr>Lucida Grande</vt:lpstr>
      <vt:lpstr>微软雅黑</vt:lpstr>
      <vt:lpstr>Arial</vt:lpstr>
      <vt:lpstr>Arial Bold</vt:lpstr>
      <vt:lpstr>Calibri</vt:lpstr>
      <vt:lpstr>Courier New</vt:lpstr>
      <vt:lpstr>Wingdings</vt:lpstr>
      <vt:lpstr>Elsevier</vt:lpstr>
      <vt:lpstr>3_Elsevier Content Slides</vt:lpstr>
      <vt:lpstr>Custom Design</vt:lpstr>
      <vt:lpstr>Reaxys 数据库入门基本使用指南  Elsevier Life Science Solution  张弦，爱思唯尔生命科学解决方案经理   2019.11.22</vt:lpstr>
      <vt:lpstr>第一步：登录官方网址www.reaxys.com</vt:lpstr>
      <vt:lpstr>以物质和反应检索为例：点击画图图标后，激活画图面板如下：</vt:lpstr>
      <vt:lpstr>点击Transfer to      以后会显示如下界面：</vt:lpstr>
      <vt:lpstr>点击Find以后，检索结果如下显示，点击View Results 浏览结果</vt:lpstr>
      <vt:lpstr>以物质和反应检索为例：点击             图标后，激活画图面板如下：</vt:lpstr>
      <vt:lpstr>点击Transfer to      以后会显示如下界面：</vt:lpstr>
      <vt:lpstr>点击Find以后，检索结果如下显示，点击View Results 浏览结果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Embase.com</dc:title>
  <dc:creator>Petrova, Iveta (ELS-AMS)</dc:creator>
  <cp:lastModifiedBy>Zhang, Eric (ELS-SHG)</cp:lastModifiedBy>
  <cp:revision>351</cp:revision>
  <dcterms:created xsi:type="dcterms:W3CDTF">2018-08-08T07:21:29Z</dcterms:created>
  <dcterms:modified xsi:type="dcterms:W3CDTF">2019-11-22T05:58:28Z</dcterms:modified>
</cp:coreProperties>
</file>